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72" r:id="rId2"/>
  </p:sldMasterIdLst>
  <p:notesMasterIdLst>
    <p:notesMasterId r:id="rId42"/>
  </p:notesMasterIdLst>
  <p:sldIdLst>
    <p:sldId id="256" r:id="rId3"/>
    <p:sldId id="257" r:id="rId4"/>
    <p:sldId id="312" r:id="rId5"/>
    <p:sldId id="313" r:id="rId6"/>
    <p:sldId id="284" r:id="rId7"/>
    <p:sldId id="285" r:id="rId8"/>
    <p:sldId id="286" r:id="rId9"/>
    <p:sldId id="287" r:id="rId10"/>
    <p:sldId id="288" r:id="rId11"/>
    <p:sldId id="289" r:id="rId12"/>
    <p:sldId id="290" r:id="rId13"/>
    <p:sldId id="291" r:id="rId14"/>
    <p:sldId id="258" r:id="rId15"/>
    <p:sldId id="293" r:id="rId16"/>
    <p:sldId id="259" r:id="rId17"/>
    <p:sldId id="294" r:id="rId18"/>
    <p:sldId id="260" r:id="rId19"/>
    <p:sldId id="261" r:id="rId20"/>
    <p:sldId id="262" r:id="rId21"/>
    <p:sldId id="263" r:id="rId22"/>
    <p:sldId id="264" r:id="rId23"/>
    <p:sldId id="265" r:id="rId24"/>
    <p:sldId id="266" r:id="rId25"/>
    <p:sldId id="267" r:id="rId26"/>
    <p:sldId id="269" r:id="rId27"/>
    <p:sldId id="270" r:id="rId28"/>
    <p:sldId id="271" r:id="rId29"/>
    <p:sldId id="305" r:id="rId30"/>
    <p:sldId id="268" r:id="rId31"/>
    <p:sldId id="310" r:id="rId32"/>
    <p:sldId id="311" r:id="rId33"/>
    <p:sldId id="295" r:id="rId34"/>
    <p:sldId id="296" r:id="rId35"/>
    <p:sldId id="299" r:id="rId36"/>
    <p:sldId id="297" r:id="rId37"/>
    <p:sldId id="298" r:id="rId38"/>
    <p:sldId id="272" r:id="rId39"/>
    <p:sldId id="304" r:id="rId40"/>
    <p:sldId id="282" r:id="rId41"/>
  </p:sldIdLst>
  <p:sldSz cx="9144000" cy="5143500" type="screen16x9"/>
  <p:notesSz cx="6858000" cy="9144000"/>
  <p:defaultTextStyle>
    <a:defPPr>
      <a:defRPr lang="es-CO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3B91"/>
    <a:srgbClr val="944283"/>
    <a:srgbClr val="7F2D82"/>
    <a:srgbClr val="764283"/>
    <a:srgbClr val="09519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378"/>
    <p:restoredTop sz="94674"/>
  </p:normalViewPr>
  <p:slideViewPr>
    <p:cSldViewPr snapToGrid="0" snapToObjects="1">
      <p:cViewPr varScale="1">
        <p:scale>
          <a:sx n="96" d="100"/>
          <a:sy n="96" d="100"/>
        </p:scale>
        <p:origin x="56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slide" Target="slides/slide3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C08201-7638-244A-8D70-080CDF1F7895}" type="datetimeFigureOut">
              <a:rPr lang="es-ES_tradnl" smtClean="0"/>
              <a:t>07/11/2018</a:t>
            </a:fld>
            <a:endParaRPr lang="es-ES_tradn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_tradn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_tradnl"/>
              <a:t>Haga clic para modificar los estilos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950A29-C914-F841-A8DB-DBE17762FACD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8162328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F94CB-DCC9-BD46-987C-D552B8FCE495}" type="datetimeFigureOut">
              <a:rPr lang="es-CO" smtClean="0"/>
              <a:t>7/11/2018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F67EC-1352-4741-A4A3-3E1B7D04C39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9359017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F94CB-DCC9-BD46-987C-D552B8FCE495}" type="datetimeFigureOut">
              <a:rPr lang="es-CO" smtClean="0"/>
              <a:t>7/11/2018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F67EC-1352-4741-A4A3-3E1B7D04C39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354830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F94CB-DCC9-BD46-987C-D552B8FCE495}" type="datetimeFigureOut">
              <a:rPr lang="es-CO" smtClean="0"/>
              <a:t>7/11/2018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F67EC-1352-4741-A4A3-3E1B7D04C39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738279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F94CB-DCC9-BD46-987C-D552B8FCE495}" type="datetimeFigureOut">
              <a:rPr lang="es-CO" smtClean="0"/>
              <a:t>7/11/2018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F67EC-1352-4741-A4A3-3E1B7D04C39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8045603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F94CB-DCC9-BD46-987C-D552B8FCE495}" type="datetimeFigureOut">
              <a:rPr lang="es-CO" smtClean="0"/>
              <a:t>7/11/2018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F67EC-1352-4741-A4A3-3E1B7D04C39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183724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F94CB-DCC9-BD46-987C-D552B8FCE495}" type="datetimeFigureOut">
              <a:rPr lang="es-CO" smtClean="0"/>
              <a:t>7/11/2018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F67EC-1352-4741-A4A3-3E1B7D04C39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5952524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F94CB-DCC9-BD46-987C-D552B8FCE495}" type="datetimeFigureOut">
              <a:rPr lang="es-CO" smtClean="0"/>
              <a:t>7/11/2018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F67EC-1352-4741-A4A3-3E1B7D04C39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6309076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F94CB-DCC9-BD46-987C-D552B8FCE495}" type="datetimeFigureOut">
              <a:rPr lang="es-CO" smtClean="0"/>
              <a:t>7/11/2018</a:t>
            </a:fld>
            <a:endParaRPr lang="es-CO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F67EC-1352-4741-A4A3-3E1B7D04C39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3502514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F94CB-DCC9-BD46-987C-D552B8FCE495}" type="datetimeFigureOut">
              <a:rPr lang="es-CO" smtClean="0"/>
              <a:t>7/11/2018</a:t>
            </a:fld>
            <a:endParaRPr lang="es-C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F67EC-1352-4741-A4A3-3E1B7D04C39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8425269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F94CB-DCC9-BD46-987C-D552B8FCE495}" type="datetimeFigureOut">
              <a:rPr lang="es-CO" smtClean="0"/>
              <a:t>7/11/2018</a:t>
            </a:fld>
            <a:endParaRPr lang="es-CO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F67EC-1352-4741-A4A3-3E1B7D04C39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88774147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F94CB-DCC9-BD46-987C-D552B8FCE495}" type="datetimeFigureOut">
              <a:rPr lang="es-CO" smtClean="0"/>
              <a:t>7/11/2018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F67EC-1352-4741-A4A3-3E1B7D04C39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455984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F94CB-DCC9-BD46-987C-D552B8FCE495}" type="datetimeFigureOut">
              <a:rPr lang="es-CO" smtClean="0"/>
              <a:t>7/11/2018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F67EC-1352-4741-A4A3-3E1B7D04C39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80593246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F94CB-DCC9-BD46-987C-D552B8FCE495}" type="datetimeFigureOut">
              <a:rPr lang="es-CO" smtClean="0"/>
              <a:t>7/11/2018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F67EC-1352-4741-A4A3-3E1B7D04C39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97165633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F94CB-DCC9-BD46-987C-D552B8FCE495}" type="datetimeFigureOut">
              <a:rPr lang="es-CO" smtClean="0"/>
              <a:t>7/11/2018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F67EC-1352-4741-A4A3-3E1B7D04C39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5999282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F94CB-DCC9-BD46-987C-D552B8FCE495}" type="datetimeFigureOut">
              <a:rPr lang="es-CO" smtClean="0"/>
              <a:t>7/11/2018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F67EC-1352-4741-A4A3-3E1B7D04C39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823031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F94CB-DCC9-BD46-987C-D552B8FCE495}" type="datetimeFigureOut">
              <a:rPr lang="es-CO" smtClean="0"/>
              <a:t>7/11/2018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F67EC-1352-4741-A4A3-3E1B7D04C39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5968105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F94CB-DCC9-BD46-987C-D552B8FCE495}" type="datetimeFigureOut">
              <a:rPr lang="es-CO" smtClean="0"/>
              <a:t>7/11/2018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F67EC-1352-4741-A4A3-3E1B7D04C39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6310235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F94CB-DCC9-BD46-987C-D552B8FCE495}" type="datetimeFigureOut">
              <a:rPr lang="es-CO" smtClean="0"/>
              <a:t>7/11/2018</a:t>
            </a:fld>
            <a:endParaRPr lang="es-CO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F67EC-1352-4741-A4A3-3E1B7D04C39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4969242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F94CB-DCC9-BD46-987C-D552B8FCE495}" type="datetimeFigureOut">
              <a:rPr lang="es-CO" smtClean="0"/>
              <a:t>7/11/2018</a:t>
            </a:fld>
            <a:endParaRPr lang="es-C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F67EC-1352-4741-A4A3-3E1B7D04C39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9166700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F94CB-DCC9-BD46-987C-D552B8FCE495}" type="datetimeFigureOut">
              <a:rPr lang="es-CO" smtClean="0"/>
              <a:t>7/11/2018</a:t>
            </a:fld>
            <a:endParaRPr lang="es-CO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F67EC-1352-4741-A4A3-3E1B7D04C39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762515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F94CB-DCC9-BD46-987C-D552B8FCE495}" type="datetimeFigureOut">
              <a:rPr lang="es-CO" smtClean="0"/>
              <a:t>7/11/2018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F67EC-1352-4741-A4A3-3E1B7D04C39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9461956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F94CB-DCC9-BD46-987C-D552B8FCE495}" type="datetimeFigureOut">
              <a:rPr lang="es-CO" smtClean="0"/>
              <a:t>7/11/2018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F67EC-1352-4741-A4A3-3E1B7D04C39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4349922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1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DF94CB-DCC9-BD46-987C-D552B8FCE495}" type="datetimeFigureOut">
              <a:rPr lang="es-CO" smtClean="0"/>
              <a:t>7/11/2018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2F67EC-1352-4741-A4A3-3E1B7D04C39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7567421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DF94CB-DCC9-BD46-987C-D552B8FCE495}" type="datetimeFigureOut">
              <a:rPr lang="es-CO" smtClean="0"/>
              <a:t>7/11/2018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2F67EC-1352-4741-A4A3-3E1B7D04C39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384160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jpeg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sv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10" Type="http://schemas.openxmlformats.org/officeDocument/2006/relationships/image" Target="../media/image46.svg"/><Relationship Id="rId4" Type="http://schemas.openxmlformats.org/officeDocument/2006/relationships/image" Target="../media/image40.svg"/><Relationship Id="rId9" Type="http://schemas.openxmlformats.org/officeDocument/2006/relationships/image" Target="../media/image45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svg"/><Relationship Id="rId13" Type="http://schemas.openxmlformats.org/officeDocument/2006/relationships/image" Target="../media/image57.png"/><Relationship Id="rId18" Type="http://schemas.openxmlformats.org/officeDocument/2006/relationships/image" Target="../media/image62.svg"/><Relationship Id="rId26" Type="http://schemas.openxmlformats.org/officeDocument/2006/relationships/image" Target="../media/image70.svg"/><Relationship Id="rId3" Type="http://schemas.openxmlformats.org/officeDocument/2006/relationships/image" Target="../media/image47.png"/><Relationship Id="rId21" Type="http://schemas.openxmlformats.org/officeDocument/2006/relationships/image" Target="../media/image65.png"/><Relationship Id="rId7" Type="http://schemas.openxmlformats.org/officeDocument/2006/relationships/image" Target="../media/image51.png"/><Relationship Id="rId12" Type="http://schemas.openxmlformats.org/officeDocument/2006/relationships/image" Target="../media/image56.svg"/><Relationship Id="rId17" Type="http://schemas.openxmlformats.org/officeDocument/2006/relationships/image" Target="../media/image61.png"/><Relationship Id="rId25" Type="http://schemas.openxmlformats.org/officeDocument/2006/relationships/image" Target="../media/image69.png"/><Relationship Id="rId2" Type="http://schemas.openxmlformats.org/officeDocument/2006/relationships/image" Target="../media/image38.png"/><Relationship Id="rId16" Type="http://schemas.openxmlformats.org/officeDocument/2006/relationships/image" Target="../media/image60.svg"/><Relationship Id="rId20" Type="http://schemas.openxmlformats.org/officeDocument/2006/relationships/image" Target="../media/image64.sv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0.svg"/><Relationship Id="rId11" Type="http://schemas.openxmlformats.org/officeDocument/2006/relationships/image" Target="../media/image55.png"/><Relationship Id="rId24" Type="http://schemas.openxmlformats.org/officeDocument/2006/relationships/image" Target="../media/image68.svg"/><Relationship Id="rId5" Type="http://schemas.openxmlformats.org/officeDocument/2006/relationships/image" Target="../media/image49.png"/><Relationship Id="rId15" Type="http://schemas.openxmlformats.org/officeDocument/2006/relationships/image" Target="../media/image59.png"/><Relationship Id="rId23" Type="http://schemas.openxmlformats.org/officeDocument/2006/relationships/image" Target="../media/image67.png"/><Relationship Id="rId10" Type="http://schemas.openxmlformats.org/officeDocument/2006/relationships/image" Target="../media/image54.svg"/><Relationship Id="rId19" Type="http://schemas.openxmlformats.org/officeDocument/2006/relationships/image" Target="../media/image63.png"/><Relationship Id="rId4" Type="http://schemas.openxmlformats.org/officeDocument/2006/relationships/image" Target="../media/image48.svg"/><Relationship Id="rId9" Type="http://schemas.openxmlformats.org/officeDocument/2006/relationships/image" Target="../media/image53.png"/><Relationship Id="rId14" Type="http://schemas.openxmlformats.org/officeDocument/2006/relationships/image" Target="../media/image58.svg"/><Relationship Id="rId22" Type="http://schemas.openxmlformats.org/officeDocument/2006/relationships/image" Target="../media/image66.sv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.png"/><Relationship Id="rId4" Type="http://schemas.openxmlformats.org/officeDocument/2006/relationships/image" Target="../media/image76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ECDD5F9A-5D23-004A-8A17-659AD2BF3625}"/>
              </a:ext>
            </a:extLst>
          </p:cNvPr>
          <p:cNvSpPr/>
          <p:nvPr/>
        </p:nvSpPr>
        <p:spPr>
          <a:xfrm>
            <a:off x="1878105" y="3215574"/>
            <a:ext cx="5387789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4000" b="1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 charset="0"/>
                <a:ea typeface="Arial" charset="0"/>
                <a:cs typeface="Arial" charset="0"/>
              </a:rPr>
              <a:t>Cultura Agil </a:t>
            </a:r>
          </a:p>
          <a:p>
            <a:pPr algn="ctr"/>
            <a:r>
              <a:rPr lang="es-CO" sz="2800" b="1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Arial" charset="0"/>
                <a:ea typeface="Arial" charset="0"/>
                <a:cs typeface="Arial" charset="0"/>
              </a:rPr>
              <a:t>Stefanini Colombia</a:t>
            </a:r>
            <a:endParaRPr lang="es-CO" sz="4000" spc="-1" dirty="0">
              <a:solidFill>
                <a:schemeClr val="bg1"/>
              </a:solidFill>
              <a:uFill>
                <a:solidFill>
                  <a:srgbClr val="FFFFFF"/>
                </a:solidFill>
              </a:uFill>
              <a:latin typeface="Arial" charset="0"/>
              <a:ea typeface="Arial" charset="0"/>
              <a:cs typeface="Arial" charset="0"/>
            </a:endParaRPr>
          </a:p>
          <a:p>
            <a:pPr algn="ctr"/>
            <a:endParaRPr lang="nl-NL" sz="1400" dirty="0">
              <a:solidFill>
                <a:schemeClr val="bg1"/>
              </a:solidFill>
            </a:endParaRPr>
          </a:p>
          <a:p>
            <a:pPr algn="ctr"/>
            <a:endParaRPr lang="nl-NL" sz="1400" dirty="0">
              <a:solidFill>
                <a:schemeClr val="bg1"/>
              </a:solidFill>
            </a:endParaRPr>
          </a:p>
          <a:p>
            <a:pPr algn="ctr"/>
            <a:r>
              <a:rPr lang="nl-NL" sz="1200" dirty="0">
                <a:solidFill>
                  <a:schemeClr val="bg1"/>
                </a:solidFill>
              </a:rPr>
              <a:t>IN-RD-02, Versión 9.0 de 20170629</a:t>
            </a:r>
            <a:endParaRPr lang="pt-BR" sz="1200" dirty="0">
              <a:solidFill>
                <a:schemeClr val="bg1"/>
              </a:solidFill>
            </a:endParaRPr>
          </a:p>
          <a:p>
            <a:pPr algn="r">
              <a:lnSpc>
                <a:spcPct val="100000"/>
              </a:lnSpc>
            </a:pPr>
            <a:endParaRPr lang="es-CO" sz="4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312E8BF8-886A-3147-A432-A92EEE18DA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1676" y="1938528"/>
            <a:ext cx="3360648" cy="1277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1209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979337" cy="1559859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5703290" y="318263"/>
            <a:ext cx="331346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2400" b="1" dirty="0">
                <a:solidFill>
                  <a:srgbClr val="7F2D82"/>
                </a:solidFill>
                <a:latin typeface="Arial" charset="0"/>
                <a:ea typeface="Arial" charset="0"/>
                <a:cs typeface="Arial" charset="0"/>
              </a:rPr>
              <a:t>Primer servidor web</a:t>
            </a:r>
            <a:endParaRPr lang="es-ES_tradnl" sz="2400" b="1" dirty="0">
              <a:solidFill>
                <a:srgbClr val="7F2D82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5F4BC3F0-DF25-ED4C-B837-FB6C2F829CE6}"/>
              </a:ext>
            </a:extLst>
          </p:cNvPr>
          <p:cNvSpPr/>
          <p:nvPr/>
        </p:nvSpPr>
        <p:spPr>
          <a:xfrm>
            <a:off x="2294965" y="1308848"/>
            <a:ext cx="4679577" cy="3371030"/>
          </a:xfrm>
          <a:prstGeom prst="rect">
            <a:avLst/>
          </a:prstGeom>
          <a:noFill/>
          <a:ln>
            <a:solidFill>
              <a:srgbClr val="7F2D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8" name="Picture 2" descr="Resultado de imagen para primer servidor web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1951" y="1469761"/>
            <a:ext cx="4065603" cy="3049203"/>
          </a:xfrm>
          <a:prstGeom prst="roundRect">
            <a:avLst>
              <a:gd name="adj" fmla="val 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extLst/>
        </p:spPr>
      </p:pic>
    </p:spTree>
    <p:extLst>
      <p:ext uri="{BB962C8B-B14F-4D97-AF65-F5344CB8AC3E}">
        <p14:creationId xmlns:p14="http://schemas.microsoft.com/office/powerpoint/2010/main" val="19833613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979337" cy="1559859"/>
          </a:xfrm>
          <a:prstGeom prst="rect">
            <a:avLst/>
          </a:prstGeom>
        </p:spPr>
      </p:pic>
      <p:pic>
        <p:nvPicPr>
          <p:cNvPr id="10" name="Picture 2" descr="Resultado de imagen para terminator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1228" y="1425826"/>
            <a:ext cx="3231896" cy="3199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ángulo 10">
            <a:extLst>
              <a:ext uri="{FF2B5EF4-FFF2-40B4-BE49-F238E27FC236}">
                <a16:creationId xmlns:a16="http://schemas.microsoft.com/office/drawing/2014/main" id="{5F4BC3F0-DF25-ED4C-B837-FB6C2F829CE6}"/>
              </a:ext>
            </a:extLst>
          </p:cNvPr>
          <p:cNvSpPr/>
          <p:nvPr/>
        </p:nvSpPr>
        <p:spPr>
          <a:xfrm>
            <a:off x="2716305" y="1255058"/>
            <a:ext cx="3621741" cy="3541059"/>
          </a:xfrm>
          <a:prstGeom prst="rect">
            <a:avLst/>
          </a:prstGeom>
          <a:noFill/>
          <a:ln>
            <a:solidFill>
              <a:srgbClr val="7F2D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7971148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979337" cy="1559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354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979337" cy="1559859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4491317" y="549096"/>
            <a:ext cx="486783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2400" b="1" dirty="0">
                <a:solidFill>
                  <a:srgbClr val="7F2D82"/>
                </a:solidFill>
                <a:latin typeface="Arial" charset="0"/>
                <a:ea typeface="Arial" charset="0"/>
                <a:cs typeface="Arial" charset="0"/>
              </a:rPr>
              <a:t>Hicieron las Cosas Diferentes</a:t>
            </a:r>
          </a:p>
        </p:txBody>
      </p:sp>
      <p:pic>
        <p:nvPicPr>
          <p:cNvPr id="10" name="Picture 4" descr="Resultado de imagen para escuchar">
            <a:extLst>
              <a:ext uri="{FF2B5EF4-FFF2-40B4-BE49-F238E27FC236}">
                <a16:creationId xmlns:a16="http://schemas.microsoft.com/office/drawing/2014/main" id="{AE2FFE7F-EC1C-4998-8148-6CCA8E7124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0316" y="1792943"/>
            <a:ext cx="3598747" cy="2414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Resultado de imagen para experimento">
            <a:extLst>
              <a:ext uri="{FF2B5EF4-FFF2-40B4-BE49-F238E27FC236}">
                <a16:creationId xmlns:a16="http://schemas.microsoft.com/office/drawing/2014/main" id="{24D7438B-4A4E-4F4E-9A65-E72DA647C0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674" y="1792942"/>
            <a:ext cx="3830643" cy="2414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670EE3CB-787C-DF46-B0DD-7F3430CAE9CE}"/>
              </a:ext>
            </a:extLst>
          </p:cNvPr>
          <p:cNvSpPr/>
          <p:nvPr/>
        </p:nvSpPr>
        <p:spPr>
          <a:xfrm>
            <a:off x="475129" y="1622613"/>
            <a:ext cx="8157883" cy="2770094"/>
          </a:xfrm>
          <a:prstGeom prst="rect">
            <a:avLst/>
          </a:prstGeom>
          <a:noFill/>
          <a:ln w="9525">
            <a:solidFill>
              <a:srgbClr val="9442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D7FED6D2-DCCD-4D68-B07C-E4703FFC8C1B}"/>
              </a:ext>
            </a:extLst>
          </p:cNvPr>
          <p:cNvSpPr txBox="1"/>
          <p:nvPr/>
        </p:nvSpPr>
        <p:spPr>
          <a:xfrm>
            <a:off x="1421106" y="4467258"/>
            <a:ext cx="21371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000" b="1" dirty="0">
                <a:solidFill>
                  <a:srgbClr val="7F2D82"/>
                </a:solidFill>
                <a:latin typeface="Arial" charset="0"/>
                <a:ea typeface="Arial" charset="0"/>
                <a:cs typeface="Arial" charset="0"/>
              </a:rPr>
              <a:t>Experimentaron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6E6A6AF5-D7D4-4359-8420-A1605252827C}"/>
              </a:ext>
            </a:extLst>
          </p:cNvPr>
          <p:cNvSpPr txBox="1"/>
          <p:nvPr/>
        </p:nvSpPr>
        <p:spPr>
          <a:xfrm>
            <a:off x="5279687" y="4467258"/>
            <a:ext cx="28200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000" b="1" dirty="0">
                <a:solidFill>
                  <a:srgbClr val="7F2D82"/>
                </a:solidFill>
                <a:latin typeface="Arial" charset="0"/>
                <a:ea typeface="Arial" charset="0"/>
                <a:cs typeface="Arial" charset="0"/>
              </a:rPr>
              <a:t>Escucharon al cliente</a:t>
            </a:r>
          </a:p>
        </p:txBody>
      </p:sp>
    </p:spTree>
    <p:extLst>
      <p:ext uri="{BB962C8B-B14F-4D97-AF65-F5344CB8AC3E}">
        <p14:creationId xmlns:p14="http://schemas.microsoft.com/office/powerpoint/2010/main" val="29404491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979337" cy="1559859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3651288" y="2275929"/>
            <a:ext cx="39982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b="1" i="1" dirty="0">
                <a:solidFill>
                  <a:srgbClr val="7F2D82"/>
                </a:solidFill>
                <a:latin typeface="Arial" charset="0"/>
                <a:ea typeface="Arial" charset="0"/>
                <a:cs typeface="Arial" charset="0"/>
              </a:rPr>
              <a:t>“Una locura es hacer la misma cosa una y otra vez esperando obtener resultados diferentes si buscas resultados distintos, no hagas siempre lo mismo” 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6898" y="1472772"/>
            <a:ext cx="1936448" cy="2581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32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979337" cy="1559859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1795997" y="2747027"/>
            <a:ext cx="636667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2400" b="1" i="1" dirty="0">
                <a:solidFill>
                  <a:schemeClr val="accent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Y porque sufrimos desarrollando software</a:t>
            </a:r>
            <a:endParaRPr lang="es-ES_tradnl" sz="2400" b="1" i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8963" y="1657473"/>
            <a:ext cx="1502638" cy="991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6485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979337" cy="1559859"/>
          </a:xfrm>
          <a:prstGeom prst="rect">
            <a:avLst/>
          </a:prstGeom>
        </p:spPr>
      </p:pic>
      <p:pic>
        <p:nvPicPr>
          <p:cNvPr id="5" name="Picture 2" descr="Imagen relacionad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2774" y="1312873"/>
            <a:ext cx="4563323" cy="3402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5F4BC3F0-DF25-ED4C-B837-FB6C2F829CE6}"/>
              </a:ext>
            </a:extLst>
          </p:cNvPr>
          <p:cNvSpPr/>
          <p:nvPr/>
        </p:nvSpPr>
        <p:spPr>
          <a:xfrm>
            <a:off x="2341893" y="1180747"/>
            <a:ext cx="4805083" cy="3666565"/>
          </a:xfrm>
          <a:prstGeom prst="rect">
            <a:avLst/>
          </a:prstGeom>
          <a:noFill/>
          <a:ln>
            <a:solidFill>
              <a:srgbClr val="7F2D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Rectángulo 8"/>
          <p:cNvSpPr/>
          <p:nvPr/>
        </p:nvSpPr>
        <p:spPr>
          <a:xfrm>
            <a:off x="3926541" y="426078"/>
            <a:ext cx="486783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CO" sz="2400" b="1" dirty="0">
                <a:solidFill>
                  <a:srgbClr val="7F2D82"/>
                </a:solidFill>
                <a:latin typeface="Arial" charset="0"/>
                <a:ea typeface="Arial" charset="0"/>
                <a:cs typeface="Arial" charset="0"/>
              </a:rPr>
              <a:t>1968</a:t>
            </a:r>
          </a:p>
        </p:txBody>
      </p:sp>
    </p:spTree>
    <p:extLst>
      <p:ext uri="{BB962C8B-B14F-4D97-AF65-F5344CB8AC3E}">
        <p14:creationId xmlns:p14="http://schemas.microsoft.com/office/powerpoint/2010/main" val="3741740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774" y="194736"/>
            <a:ext cx="4803533" cy="4893185"/>
          </a:xfrm>
          <a:prstGeom prst="rect">
            <a:avLst/>
          </a:prstGeom>
        </p:spPr>
      </p:pic>
      <p:sp>
        <p:nvSpPr>
          <p:cNvPr id="8" name="Rectángulo 7"/>
          <p:cNvSpPr/>
          <p:nvPr/>
        </p:nvSpPr>
        <p:spPr>
          <a:xfrm>
            <a:off x="3926541" y="426078"/>
            <a:ext cx="486783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CO" sz="2400" b="1" dirty="0">
                <a:solidFill>
                  <a:srgbClr val="7F2D82"/>
                </a:solidFill>
                <a:latin typeface="Arial" charset="0"/>
                <a:ea typeface="Arial" charset="0"/>
                <a:cs typeface="Arial" charset="0"/>
              </a:rPr>
              <a:t>WATERFALL-MODEL</a:t>
            </a:r>
          </a:p>
        </p:txBody>
      </p:sp>
    </p:spTree>
    <p:extLst>
      <p:ext uri="{BB962C8B-B14F-4D97-AF65-F5344CB8AC3E}">
        <p14:creationId xmlns:p14="http://schemas.microsoft.com/office/powerpoint/2010/main" val="37912921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979337" cy="1559859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4134762" y="425986"/>
            <a:ext cx="486783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CO" sz="2000" b="1" dirty="0">
                <a:solidFill>
                  <a:srgbClr val="7F2D82"/>
                </a:solidFill>
                <a:latin typeface="Arial" charset="0"/>
                <a:ea typeface="Arial" charset="0"/>
                <a:cs typeface="Arial" charset="0"/>
              </a:rPr>
              <a:t>LA FORMA EN QUE </a:t>
            </a:r>
          </a:p>
          <a:p>
            <a:pPr algn="r"/>
            <a:r>
              <a:rPr lang="es-CO" sz="2000" b="1" dirty="0">
                <a:solidFill>
                  <a:srgbClr val="7F2D82"/>
                </a:solidFill>
                <a:latin typeface="Arial" charset="0"/>
                <a:ea typeface="Arial" charset="0"/>
                <a:cs typeface="Arial" charset="0"/>
              </a:rPr>
              <a:t>HACEMOS EL SOFTWARE</a:t>
            </a:r>
          </a:p>
        </p:txBody>
      </p:sp>
      <p:pic>
        <p:nvPicPr>
          <p:cNvPr id="7" name="Picture 2" descr="Resultado de imagen para construcción de casa">
            <a:extLst>
              <a:ext uri="{FF2B5EF4-FFF2-40B4-BE49-F238E27FC236}">
                <a16:creationId xmlns:a16="http://schemas.microsoft.com/office/drawing/2014/main" id="{E74DAF89-41C5-44C2-873F-A25025096B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920" y="1985845"/>
            <a:ext cx="3371850" cy="2371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Imagen relacionada">
            <a:extLst>
              <a:ext uri="{FF2B5EF4-FFF2-40B4-BE49-F238E27FC236}">
                <a16:creationId xmlns:a16="http://schemas.microsoft.com/office/drawing/2014/main" id="{95B7C7F7-B519-44BA-AD61-68EF3BDAB6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74" y="2210195"/>
            <a:ext cx="3205025" cy="1923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3D159EE0-231E-4402-A4F2-7E51C291378E}"/>
              </a:ext>
            </a:extLst>
          </p:cNvPr>
          <p:cNvSpPr txBox="1"/>
          <p:nvPr/>
        </p:nvSpPr>
        <p:spPr>
          <a:xfrm>
            <a:off x="4237735" y="2710038"/>
            <a:ext cx="7295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5400" b="1" dirty="0">
                <a:solidFill>
                  <a:srgbClr val="E83B91"/>
                </a:solidFill>
              </a:rPr>
              <a:t>=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5F4BC3F0-DF25-ED4C-B837-FB6C2F829CE6}"/>
              </a:ext>
            </a:extLst>
          </p:cNvPr>
          <p:cNvSpPr/>
          <p:nvPr/>
        </p:nvSpPr>
        <p:spPr>
          <a:xfrm>
            <a:off x="443061" y="1819373"/>
            <a:ext cx="8201318" cy="2658359"/>
          </a:xfrm>
          <a:prstGeom prst="rect">
            <a:avLst/>
          </a:prstGeom>
          <a:noFill/>
          <a:ln>
            <a:solidFill>
              <a:srgbClr val="7F2D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328735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979337" cy="1559859"/>
          </a:xfrm>
          <a:prstGeom prst="rect">
            <a:avLst/>
          </a:prstGeom>
        </p:spPr>
      </p:pic>
      <p:pic>
        <p:nvPicPr>
          <p:cNvPr id="7" name="Picture 2" descr="Resultado de imagen para uml">
            <a:extLst>
              <a:ext uri="{FF2B5EF4-FFF2-40B4-BE49-F238E27FC236}">
                <a16:creationId xmlns:a16="http://schemas.microsoft.com/office/drawing/2014/main" id="{ED6FEA92-ED35-4840-B78F-F7626C1A54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559" y="1842804"/>
            <a:ext cx="3411172" cy="191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Resultado de imagen para uml logo">
            <a:extLst>
              <a:ext uri="{FF2B5EF4-FFF2-40B4-BE49-F238E27FC236}">
                <a16:creationId xmlns:a16="http://schemas.microsoft.com/office/drawing/2014/main" id="{505471A0-533A-4414-BB93-59931634F6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2925" y="3059169"/>
            <a:ext cx="743237" cy="777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Resultado de imagen para Plano">
            <a:extLst>
              <a:ext uri="{FF2B5EF4-FFF2-40B4-BE49-F238E27FC236}">
                <a16:creationId xmlns:a16="http://schemas.microsoft.com/office/drawing/2014/main" id="{B3F1FC84-0B1A-4C80-8A3D-9E0D9624C8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8069" y="1842804"/>
            <a:ext cx="4014823" cy="191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ángulo 9"/>
          <p:cNvSpPr/>
          <p:nvPr/>
        </p:nvSpPr>
        <p:spPr>
          <a:xfrm>
            <a:off x="4134762" y="425986"/>
            <a:ext cx="486783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CO" sz="2000" b="1" dirty="0">
                <a:solidFill>
                  <a:srgbClr val="7F2D82"/>
                </a:solidFill>
                <a:latin typeface="Arial" charset="0"/>
                <a:ea typeface="Arial" charset="0"/>
                <a:cs typeface="Arial" charset="0"/>
              </a:rPr>
              <a:t>DISEÑO PREVIO E INAMOVIBLE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5F4BC3F0-DF25-ED4C-B837-FB6C2F829CE6}"/>
              </a:ext>
            </a:extLst>
          </p:cNvPr>
          <p:cNvSpPr/>
          <p:nvPr/>
        </p:nvSpPr>
        <p:spPr>
          <a:xfrm>
            <a:off x="506836" y="1710687"/>
            <a:ext cx="8182466" cy="2201137"/>
          </a:xfrm>
          <a:prstGeom prst="rect">
            <a:avLst/>
          </a:prstGeom>
          <a:noFill/>
          <a:ln>
            <a:solidFill>
              <a:srgbClr val="7F2D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2022087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4979337" cy="1559859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3691" y="4401671"/>
            <a:ext cx="1745669" cy="564775"/>
          </a:xfrm>
          <a:prstGeom prst="rect">
            <a:avLst/>
          </a:prstGeom>
        </p:spPr>
      </p:pic>
      <p:sp>
        <p:nvSpPr>
          <p:cNvPr id="12" name="Rectángulo 11"/>
          <p:cNvSpPr/>
          <p:nvPr/>
        </p:nvSpPr>
        <p:spPr>
          <a:xfrm>
            <a:off x="6397813" y="305370"/>
            <a:ext cx="235673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2400" b="1" dirty="0">
                <a:solidFill>
                  <a:srgbClr val="7F2D82"/>
                </a:solidFill>
                <a:latin typeface="Arial" charset="0"/>
                <a:ea typeface="Arial" charset="0"/>
                <a:cs typeface="Arial" charset="0"/>
              </a:rPr>
              <a:t>Mapa Personal</a:t>
            </a:r>
            <a:endParaRPr lang="es-ES_tradnl" sz="2400" dirty="0">
              <a:solidFill>
                <a:srgbClr val="7F2D82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82CDC800-E091-44A7-8CB3-7A256804E96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4" t="1400" r="1239" b="5543"/>
          <a:stretch/>
        </p:blipFill>
        <p:spPr>
          <a:xfrm>
            <a:off x="1802428" y="1082877"/>
            <a:ext cx="5065112" cy="376965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386898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89279"/>
            <a:ext cx="4979337" cy="1559859"/>
          </a:xfrm>
          <a:prstGeom prst="rect">
            <a:avLst/>
          </a:prstGeom>
        </p:spPr>
      </p:pic>
      <p:pic>
        <p:nvPicPr>
          <p:cNvPr id="7" name="Picture 2" descr="Resultado de imagen para gantt proyecto de software cascada">
            <a:extLst>
              <a:ext uri="{FF2B5EF4-FFF2-40B4-BE49-F238E27FC236}">
                <a16:creationId xmlns:a16="http://schemas.microsoft.com/office/drawing/2014/main" id="{DDFC5405-B19C-4D7D-A304-1818C3CB2E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3068" y="1347852"/>
            <a:ext cx="5562772" cy="3357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5F4BC3F0-DF25-ED4C-B837-FB6C2F829CE6}"/>
              </a:ext>
            </a:extLst>
          </p:cNvPr>
          <p:cNvSpPr/>
          <p:nvPr/>
        </p:nvSpPr>
        <p:spPr>
          <a:xfrm>
            <a:off x="1711443" y="1207334"/>
            <a:ext cx="5986021" cy="3638746"/>
          </a:xfrm>
          <a:prstGeom prst="rect">
            <a:avLst/>
          </a:prstGeom>
          <a:noFill/>
          <a:ln>
            <a:solidFill>
              <a:srgbClr val="7F2D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0616271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n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979337" cy="1559859"/>
          </a:xfrm>
          <a:prstGeom prst="rect">
            <a:avLst/>
          </a:prstGeom>
        </p:spPr>
      </p:pic>
      <p:pic>
        <p:nvPicPr>
          <p:cNvPr id="22" name="Picture 2" descr="Resultado de imagen para dark vad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629" y="1466851"/>
            <a:ext cx="6019784" cy="3102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ángulo 22">
            <a:extLst>
              <a:ext uri="{FF2B5EF4-FFF2-40B4-BE49-F238E27FC236}">
                <a16:creationId xmlns:a16="http://schemas.microsoft.com/office/drawing/2014/main" id="{5F4BC3F0-DF25-ED4C-B837-FB6C2F829CE6}"/>
              </a:ext>
            </a:extLst>
          </p:cNvPr>
          <p:cNvSpPr/>
          <p:nvPr/>
        </p:nvSpPr>
        <p:spPr>
          <a:xfrm>
            <a:off x="1461155" y="1395168"/>
            <a:ext cx="6259398" cy="3280528"/>
          </a:xfrm>
          <a:prstGeom prst="rect">
            <a:avLst/>
          </a:prstGeom>
          <a:noFill/>
          <a:ln>
            <a:solidFill>
              <a:srgbClr val="7F2D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4" name="Rectángulo 23"/>
          <p:cNvSpPr/>
          <p:nvPr/>
        </p:nvSpPr>
        <p:spPr>
          <a:xfrm>
            <a:off x="4134762" y="425986"/>
            <a:ext cx="4867835" cy="400110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algn="r"/>
            <a:r>
              <a:rPr lang="es-CO" sz="2000" b="1" dirty="0">
                <a:solidFill>
                  <a:srgbClr val="76428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ea typeface="Arial" charset="0"/>
                <a:cs typeface="Arial" charset="0"/>
              </a:rPr>
              <a:t>PROYECTOS DARTH VADER</a:t>
            </a:r>
          </a:p>
        </p:txBody>
      </p:sp>
    </p:spTree>
    <p:extLst>
      <p:ext uri="{BB962C8B-B14F-4D97-AF65-F5344CB8AC3E}">
        <p14:creationId xmlns:p14="http://schemas.microsoft.com/office/powerpoint/2010/main" val="1279396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5F4BC3F0-DF25-ED4C-B837-FB6C2F829CE6}"/>
              </a:ext>
            </a:extLst>
          </p:cNvPr>
          <p:cNvSpPr/>
          <p:nvPr/>
        </p:nvSpPr>
        <p:spPr>
          <a:xfrm>
            <a:off x="1135394" y="482248"/>
            <a:ext cx="7218032" cy="4289778"/>
          </a:xfrm>
          <a:prstGeom prst="rect">
            <a:avLst/>
          </a:prstGeom>
          <a:solidFill>
            <a:schemeClr val="bg1"/>
          </a:solidFill>
          <a:ln>
            <a:solidFill>
              <a:srgbClr val="7F2D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E60A5845-49F3-457C-AEE1-3B48AD3DCE81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74553" y="601822"/>
            <a:ext cx="6866147" cy="4080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2600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A503B329-B213-4800-B0A6-74FD3B0681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2550" y="491485"/>
            <a:ext cx="6496049" cy="4190096"/>
          </a:xfrm>
          <a:prstGeom prst="rect">
            <a:avLst/>
          </a:prstGeom>
        </p:spPr>
      </p:pic>
      <p:sp>
        <p:nvSpPr>
          <p:cNvPr id="31" name="Rectángulo 30">
            <a:extLst>
              <a:ext uri="{FF2B5EF4-FFF2-40B4-BE49-F238E27FC236}">
                <a16:creationId xmlns:a16="http://schemas.microsoft.com/office/drawing/2014/main" id="{5F4BC3F0-DF25-ED4C-B837-FB6C2F829CE6}"/>
              </a:ext>
            </a:extLst>
          </p:cNvPr>
          <p:cNvSpPr/>
          <p:nvPr/>
        </p:nvSpPr>
        <p:spPr>
          <a:xfrm>
            <a:off x="1352549" y="485774"/>
            <a:ext cx="6496051" cy="4219575"/>
          </a:xfrm>
          <a:prstGeom prst="rect">
            <a:avLst/>
          </a:prstGeom>
          <a:noFill/>
          <a:ln>
            <a:solidFill>
              <a:srgbClr val="7F2D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2961348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8994" y="1260810"/>
            <a:ext cx="4828852" cy="362816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979337" cy="1559859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5F4BC3F0-DF25-ED4C-B837-FB6C2F829CE6}"/>
              </a:ext>
            </a:extLst>
          </p:cNvPr>
          <p:cNvSpPr/>
          <p:nvPr/>
        </p:nvSpPr>
        <p:spPr>
          <a:xfrm>
            <a:off x="2253007" y="1178352"/>
            <a:ext cx="4967926" cy="3799001"/>
          </a:xfrm>
          <a:prstGeom prst="rect">
            <a:avLst/>
          </a:prstGeom>
          <a:noFill/>
          <a:ln>
            <a:solidFill>
              <a:srgbClr val="7F2D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625609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Imagen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26"/>
            <a:ext cx="4979337" cy="1559859"/>
          </a:xfrm>
          <a:prstGeom prst="rect">
            <a:avLst/>
          </a:prstGeom>
        </p:spPr>
      </p:pic>
      <p:pic>
        <p:nvPicPr>
          <p:cNvPr id="28" name="Imagen 27">
            <a:extLst>
              <a:ext uri="{FF2B5EF4-FFF2-40B4-BE49-F238E27FC236}">
                <a16:creationId xmlns:a16="http://schemas.microsoft.com/office/drawing/2014/main" id="{2261426B-6401-4CCA-A2AD-18D40211BE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297" y="1337908"/>
            <a:ext cx="7274403" cy="3406000"/>
          </a:xfrm>
          <a:prstGeom prst="rect">
            <a:avLst/>
          </a:prstGeom>
        </p:spPr>
      </p:pic>
      <p:sp>
        <p:nvSpPr>
          <p:cNvPr id="29" name="Rectángulo 28">
            <a:extLst>
              <a:ext uri="{FF2B5EF4-FFF2-40B4-BE49-F238E27FC236}">
                <a16:creationId xmlns:a16="http://schemas.microsoft.com/office/drawing/2014/main" id="{5F4BC3F0-DF25-ED4C-B837-FB6C2F829CE6}"/>
              </a:ext>
            </a:extLst>
          </p:cNvPr>
          <p:cNvSpPr/>
          <p:nvPr/>
        </p:nvSpPr>
        <p:spPr>
          <a:xfrm>
            <a:off x="895350" y="1266825"/>
            <a:ext cx="7448550" cy="3571875"/>
          </a:xfrm>
          <a:prstGeom prst="rect">
            <a:avLst/>
          </a:prstGeom>
          <a:noFill/>
          <a:ln>
            <a:solidFill>
              <a:srgbClr val="7F2D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2970419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Resultado de imagen para legos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5357" y="239765"/>
            <a:ext cx="2423112" cy="1204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993" y="1709241"/>
            <a:ext cx="3321838" cy="3085468"/>
          </a:xfrm>
          <a:prstGeom prst="rect">
            <a:avLst/>
          </a:prstGeom>
        </p:spPr>
      </p:pic>
      <p:sp>
        <p:nvSpPr>
          <p:cNvPr id="9" name="Rectángulo redondeado 8"/>
          <p:cNvSpPr/>
          <p:nvPr/>
        </p:nvSpPr>
        <p:spPr>
          <a:xfrm>
            <a:off x="5110538" y="164350"/>
            <a:ext cx="3091542" cy="1774589"/>
          </a:xfrm>
          <a:prstGeom prst="roundRect">
            <a:avLst/>
          </a:prstGeom>
          <a:noFill/>
          <a:ln>
            <a:solidFill>
              <a:srgbClr val="764283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s-CO" sz="2000" b="1" dirty="0"/>
              <a:t>Tradicional</a:t>
            </a:r>
          </a:p>
          <a:p>
            <a:endParaRPr lang="es-CO" b="1" dirty="0"/>
          </a:p>
          <a:p>
            <a:r>
              <a:rPr lang="es-CO" dirty="0"/>
              <a:t>45 </a:t>
            </a:r>
            <a:r>
              <a:rPr lang="es-CO" dirty="0" err="1"/>
              <a:t>Seg</a:t>
            </a:r>
            <a:r>
              <a:rPr lang="es-CO" dirty="0"/>
              <a:t> - Diseño</a:t>
            </a:r>
          </a:p>
          <a:p>
            <a:r>
              <a:rPr lang="es-CO" dirty="0"/>
              <a:t>1:15 min - Construcción</a:t>
            </a:r>
          </a:p>
        </p:txBody>
      </p:sp>
      <p:sp>
        <p:nvSpPr>
          <p:cNvPr id="10" name="Rectángulo redondeado 9"/>
          <p:cNvSpPr/>
          <p:nvPr/>
        </p:nvSpPr>
        <p:spPr>
          <a:xfrm>
            <a:off x="5110538" y="2124637"/>
            <a:ext cx="3120701" cy="2895512"/>
          </a:xfrm>
          <a:prstGeom prst="roundRect">
            <a:avLst/>
          </a:prstGeom>
          <a:noFill/>
          <a:ln>
            <a:solidFill>
              <a:srgbClr val="944283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s-CO" sz="2000" b="1" dirty="0"/>
              <a:t>Ágil</a:t>
            </a:r>
          </a:p>
          <a:p>
            <a:r>
              <a:rPr lang="es-CO" sz="2000" dirty="0"/>
              <a:t>10 </a:t>
            </a:r>
            <a:r>
              <a:rPr lang="es-CO" sz="2000" dirty="0" err="1"/>
              <a:t>seg</a:t>
            </a:r>
            <a:r>
              <a:rPr lang="es-CO" sz="2000" dirty="0"/>
              <a:t> - Diseño Inicial</a:t>
            </a:r>
          </a:p>
          <a:p>
            <a:r>
              <a:rPr lang="es-CO" sz="2000" dirty="0"/>
              <a:t>30 </a:t>
            </a:r>
            <a:r>
              <a:rPr lang="es-CO" sz="2000" dirty="0" err="1"/>
              <a:t>seg</a:t>
            </a:r>
            <a:r>
              <a:rPr lang="es-CO" sz="2000" dirty="0"/>
              <a:t>-Construcción (IT1)</a:t>
            </a:r>
          </a:p>
          <a:p>
            <a:r>
              <a:rPr lang="es-CO" sz="2000" dirty="0"/>
              <a:t>10 </a:t>
            </a:r>
            <a:r>
              <a:rPr lang="es-CO" sz="2000" dirty="0" err="1"/>
              <a:t>seg</a:t>
            </a:r>
            <a:r>
              <a:rPr lang="es-CO" sz="2000" dirty="0"/>
              <a:t>-Retrospectiva</a:t>
            </a:r>
          </a:p>
          <a:p>
            <a:r>
              <a:rPr lang="es-CO" sz="2000" dirty="0"/>
              <a:t>30 </a:t>
            </a:r>
            <a:r>
              <a:rPr lang="es-CO" sz="2000" dirty="0" err="1"/>
              <a:t>seg</a:t>
            </a:r>
            <a:r>
              <a:rPr lang="es-CO" sz="2000" dirty="0"/>
              <a:t>-Construcción (IT2)</a:t>
            </a:r>
          </a:p>
          <a:p>
            <a:r>
              <a:rPr lang="es-CO" sz="2000" dirty="0"/>
              <a:t>10 </a:t>
            </a:r>
            <a:r>
              <a:rPr lang="es-CO" sz="2000" dirty="0" err="1"/>
              <a:t>seg</a:t>
            </a:r>
            <a:r>
              <a:rPr lang="es-CO" sz="2000" dirty="0"/>
              <a:t>-Retrospectiva</a:t>
            </a:r>
          </a:p>
          <a:p>
            <a:r>
              <a:rPr lang="es-CO" sz="2000" dirty="0"/>
              <a:t>30 </a:t>
            </a:r>
            <a:r>
              <a:rPr lang="es-CO" sz="2000" dirty="0" err="1"/>
              <a:t>seg</a:t>
            </a:r>
            <a:r>
              <a:rPr lang="es-CO" sz="2000" dirty="0"/>
              <a:t>-Construcción (IT3)</a:t>
            </a:r>
          </a:p>
          <a:p>
            <a:endParaRPr lang="es-CO" sz="2000" dirty="0"/>
          </a:p>
        </p:txBody>
      </p:sp>
    </p:spTree>
    <p:extLst>
      <p:ext uri="{BB962C8B-B14F-4D97-AF65-F5344CB8AC3E}">
        <p14:creationId xmlns:p14="http://schemas.microsoft.com/office/powerpoint/2010/main" val="32013025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3D51494C-6657-E947-B001-FD82C6A1B9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C6506EF0-63D4-D544-8D97-11D6FB9A8908}"/>
              </a:ext>
            </a:extLst>
          </p:cNvPr>
          <p:cNvSpPr txBox="1">
            <a:spLocks/>
          </p:cNvSpPr>
          <p:nvPr/>
        </p:nvSpPr>
        <p:spPr>
          <a:xfrm>
            <a:off x="2885000" y="2162300"/>
            <a:ext cx="4062555" cy="9131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s-CO" sz="3600" b="1" dirty="0">
                <a:solidFill>
                  <a:schemeClr val="bg1"/>
                </a:solidFill>
                <a:latin typeface="Arial Hebrew Scholar" charset="-79"/>
                <a:ea typeface="Arial Hebrew Scholar" charset="-79"/>
                <a:cs typeface="Arial Hebrew Scholar" charset="-79"/>
              </a:rPr>
              <a:t>Alternativa AGIL</a:t>
            </a:r>
          </a:p>
        </p:txBody>
      </p:sp>
    </p:spTree>
    <p:extLst>
      <p:ext uri="{BB962C8B-B14F-4D97-AF65-F5344CB8AC3E}">
        <p14:creationId xmlns:p14="http://schemas.microsoft.com/office/powerpoint/2010/main" val="32278934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184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6506EF0-63D4-D544-8D97-11D6FB9A8908}"/>
              </a:ext>
            </a:extLst>
          </p:cNvPr>
          <p:cNvSpPr txBox="1">
            <a:spLocks/>
          </p:cNvSpPr>
          <p:nvPr/>
        </p:nvSpPr>
        <p:spPr>
          <a:xfrm>
            <a:off x="1146730" y="1562771"/>
            <a:ext cx="6850540" cy="9131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3400" b="1" i="0" u="none" strike="noStrike" kern="1200" cap="none" spc="0" normalizeH="0" baseline="0" noProof="0" dirty="0">
                <a:ln>
                  <a:noFill/>
                </a:ln>
                <a:solidFill>
                  <a:srgbClr val="095195"/>
                </a:solidFill>
                <a:effectLst/>
                <a:uLnTx/>
                <a:uFillTx/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Valores Ágiles – </a:t>
            </a:r>
            <a:r>
              <a:rPr kumimoji="0" lang="es-ES" sz="3400" b="1" i="0" u="none" strike="noStrike" kern="1200" cap="none" spc="0" normalizeH="0" baseline="0" noProof="0" dirty="0" err="1">
                <a:ln>
                  <a:noFill/>
                </a:ln>
                <a:solidFill>
                  <a:srgbClr val="095195"/>
                </a:solidFill>
                <a:effectLst/>
                <a:uLnTx/>
                <a:uFillTx/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The</a:t>
            </a:r>
            <a:r>
              <a:rPr kumimoji="0" lang="es-ES" sz="3400" b="1" i="0" u="none" strike="noStrike" kern="1200" cap="none" spc="0" normalizeH="0" baseline="0" noProof="0" dirty="0">
                <a:ln>
                  <a:noFill/>
                </a:ln>
                <a:solidFill>
                  <a:srgbClr val="095195"/>
                </a:solidFill>
                <a:effectLst/>
                <a:uLnTx/>
                <a:uFillTx/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Experian </a:t>
            </a:r>
            <a:r>
              <a:rPr kumimoji="0" lang="es-ES" sz="3400" b="1" i="0" u="none" strike="noStrike" kern="1200" cap="none" spc="0" normalizeH="0" baseline="0" noProof="0" dirty="0" err="1">
                <a:ln>
                  <a:noFill/>
                </a:ln>
                <a:solidFill>
                  <a:srgbClr val="095195"/>
                </a:solidFill>
                <a:effectLst/>
                <a:uLnTx/>
                <a:uFillTx/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Way</a:t>
            </a:r>
            <a:endParaRPr kumimoji="0" lang="en-US" sz="3400" b="1" i="0" u="none" strike="noStrike" kern="1200" cap="none" spc="0" normalizeH="0" baseline="0" noProof="0" dirty="0">
              <a:ln>
                <a:noFill/>
              </a:ln>
              <a:solidFill>
                <a:srgbClr val="095195"/>
              </a:solidFill>
              <a:effectLst/>
              <a:uLnTx/>
              <a:uFillTx/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47D8E340-B733-4A6E-B183-0370D96DE05A}"/>
              </a:ext>
            </a:extLst>
          </p:cNvPr>
          <p:cNvSpPr txBox="1">
            <a:spLocks/>
          </p:cNvSpPr>
          <p:nvPr/>
        </p:nvSpPr>
        <p:spPr>
          <a:xfrm>
            <a:off x="904875" y="3173738"/>
            <a:ext cx="7701995" cy="9131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3400" b="1" i="0" u="none" strike="noStrike" kern="1200" cap="none" spc="0" normalizeH="0" baseline="0" noProof="0" dirty="0">
                <a:ln>
                  <a:noFill/>
                </a:ln>
                <a:solidFill>
                  <a:srgbClr val="095195"/>
                </a:solidFill>
                <a:effectLst/>
                <a:uLnTx/>
                <a:uFillTx/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Principios Ágiles – Código de Honor</a:t>
            </a:r>
            <a:endParaRPr kumimoji="0" lang="en-US" sz="3400" b="1" i="0" u="none" strike="noStrike" kern="1200" cap="none" spc="0" normalizeH="0" baseline="0" noProof="0" dirty="0">
              <a:ln>
                <a:noFill/>
              </a:ln>
              <a:solidFill>
                <a:srgbClr val="095195"/>
              </a:solidFill>
              <a:effectLst/>
              <a:uLnTx/>
              <a:uFillTx/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87243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D9454BA-EB5D-4140-9548-62C3FB4725D6}"/>
              </a:ext>
            </a:extLst>
          </p:cNvPr>
          <p:cNvSpPr txBox="1">
            <a:spLocks/>
          </p:cNvSpPr>
          <p:nvPr/>
        </p:nvSpPr>
        <p:spPr>
          <a:xfrm>
            <a:off x="2293461" y="2315191"/>
            <a:ext cx="4557079" cy="9131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ctr"/>
            <a:r>
              <a:rPr lang="es-ES" sz="3700" b="1" dirty="0">
                <a:solidFill>
                  <a:srgbClr val="09519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Reglas del juego</a:t>
            </a:r>
            <a:endParaRPr lang="en-US" sz="3700" b="1" dirty="0">
              <a:solidFill>
                <a:srgbClr val="09519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Gráfico 2">
            <a:extLst>
              <a:ext uri="{FF2B5EF4-FFF2-40B4-BE49-F238E27FC236}">
                <a16:creationId xmlns:a16="http://schemas.microsoft.com/office/drawing/2014/main" id="{EE792376-D2DA-C447-B6E9-04A6D2A7F1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69556" y="1485900"/>
            <a:ext cx="1004888" cy="1004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6415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6506EF0-63D4-D544-8D97-11D6FB9A8908}"/>
              </a:ext>
            </a:extLst>
          </p:cNvPr>
          <p:cNvSpPr txBox="1">
            <a:spLocks/>
          </p:cNvSpPr>
          <p:nvPr/>
        </p:nvSpPr>
        <p:spPr>
          <a:xfrm>
            <a:off x="1991142" y="1"/>
            <a:ext cx="6850540" cy="9131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0" marR="0" lvl="0" indent="0" algn="r" defTabSz="914378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800" b="1" i="0" u="none" strike="noStrike" kern="1200" cap="none" spc="0" normalizeH="0" baseline="0" noProof="0" dirty="0">
                <a:ln>
                  <a:noFill/>
                </a:ln>
                <a:solidFill>
                  <a:srgbClr val="095195"/>
                </a:solidFill>
                <a:effectLst/>
                <a:uLnTx/>
                <a:uFillTx/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Valores ágiles 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095195"/>
              </a:solidFill>
              <a:effectLst/>
              <a:uLnTx/>
              <a:uFillTx/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Gráfico 9">
            <a:extLst>
              <a:ext uri="{FF2B5EF4-FFF2-40B4-BE49-F238E27FC236}">
                <a16:creationId xmlns:a16="http://schemas.microsoft.com/office/drawing/2014/main" id="{DCFA58CC-2F75-A947-9737-2CE95A1EAB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21675" y="992997"/>
            <a:ext cx="1034584" cy="1065934"/>
          </a:xfrm>
          <a:prstGeom prst="rect">
            <a:avLst/>
          </a:prstGeom>
        </p:spPr>
      </p:pic>
      <p:pic>
        <p:nvPicPr>
          <p:cNvPr id="14" name="Gráfico 13">
            <a:extLst>
              <a:ext uri="{FF2B5EF4-FFF2-40B4-BE49-F238E27FC236}">
                <a16:creationId xmlns:a16="http://schemas.microsoft.com/office/drawing/2014/main" id="{081477DD-9A44-6846-9E36-31E739109A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22528" y="1080471"/>
            <a:ext cx="1159988" cy="987556"/>
          </a:xfrm>
          <a:prstGeom prst="rect">
            <a:avLst/>
          </a:prstGeom>
        </p:spPr>
      </p:pic>
      <p:pic>
        <p:nvPicPr>
          <p:cNvPr id="23" name="Gráfico 22">
            <a:extLst>
              <a:ext uri="{FF2B5EF4-FFF2-40B4-BE49-F238E27FC236}">
                <a16:creationId xmlns:a16="http://schemas.microsoft.com/office/drawing/2014/main" id="{A3E4F2CC-1BBC-2147-8101-B02EFC2FD03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184929" y="2936248"/>
            <a:ext cx="1308072" cy="872048"/>
          </a:xfrm>
          <a:prstGeom prst="rect">
            <a:avLst/>
          </a:prstGeom>
        </p:spPr>
      </p:pic>
      <p:pic>
        <p:nvPicPr>
          <p:cNvPr id="27" name="Gráfico 26">
            <a:extLst>
              <a:ext uri="{FF2B5EF4-FFF2-40B4-BE49-F238E27FC236}">
                <a16:creationId xmlns:a16="http://schemas.microsoft.com/office/drawing/2014/main" id="{CA3019A8-BE05-124D-B49E-51E5AB87078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663479" y="2807334"/>
            <a:ext cx="1097286" cy="987556"/>
          </a:xfrm>
          <a:prstGeom prst="rect">
            <a:avLst/>
          </a:prstGeom>
        </p:spPr>
      </p:pic>
      <p:sp>
        <p:nvSpPr>
          <p:cNvPr id="28" name="Rectángulo 27">
            <a:extLst>
              <a:ext uri="{FF2B5EF4-FFF2-40B4-BE49-F238E27FC236}">
                <a16:creationId xmlns:a16="http://schemas.microsoft.com/office/drawing/2014/main" id="{BC9DE190-8DA0-5647-9029-7AE7226B6BA9}"/>
              </a:ext>
            </a:extLst>
          </p:cNvPr>
          <p:cNvSpPr/>
          <p:nvPr/>
        </p:nvSpPr>
        <p:spPr>
          <a:xfrm>
            <a:off x="1570389" y="2110080"/>
            <a:ext cx="253715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1200" b="0" i="0" u="none" strike="noStrike" kern="1200" cap="none" spc="0" normalizeH="0" baseline="0" noProof="0" dirty="0">
                <a:ln>
                  <a:noFill/>
                </a:ln>
                <a:solidFill>
                  <a:srgbClr val="095195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Individuos e interacciones</a:t>
            </a:r>
          </a:p>
          <a:p>
            <a:pPr marL="0" marR="0" lvl="0" indent="0" algn="ct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1200" b="0" i="0" u="none" strike="noStrike" kern="1200" cap="none" spc="0" normalizeH="0" baseline="0" noProof="0" dirty="0">
                <a:ln>
                  <a:noFill/>
                </a:ln>
                <a:solidFill>
                  <a:srgbClr val="095195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sobre procesos y herramientas.</a:t>
            </a:r>
          </a:p>
        </p:txBody>
      </p:sp>
      <p:sp>
        <p:nvSpPr>
          <p:cNvPr id="43" name="Rectángulo 42">
            <a:extLst>
              <a:ext uri="{FF2B5EF4-FFF2-40B4-BE49-F238E27FC236}">
                <a16:creationId xmlns:a16="http://schemas.microsoft.com/office/drawing/2014/main" id="{E555A5F0-A2FD-AE4E-B691-D1E5014C894F}"/>
              </a:ext>
            </a:extLst>
          </p:cNvPr>
          <p:cNvSpPr/>
          <p:nvPr/>
        </p:nvSpPr>
        <p:spPr>
          <a:xfrm>
            <a:off x="5003018" y="2110080"/>
            <a:ext cx="236298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1200" b="0" i="0" u="none" strike="noStrike" kern="1200" cap="none" spc="0" normalizeH="0" baseline="0" noProof="0" dirty="0">
                <a:ln>
                  <a:noFill/>
                </a:ln>
                <a:solidFill>
                  <a:srgbClr val="095195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Productos funcionando </a:t>
            </a:r>
          </a:p>
          <a:p>
            <a:pPr marL="0" marR="0" lvl="0" indent="0" algn="ct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1200" b="0" i="0" u="none" strike="noStrike" kern="1200" cap="none" spc="0" normalizeH="0" baseline="0" noProof="0" dirty="0">
                <a:ln>
                  <a:noFill/>
                </a:ln>
                <a:solidFill>
                  <a:srgbClr val="095195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sobre documentación extensiva.</a:t>
            </a:r>
          </a:p>
        </p:txBody>
      </p:sp>
      <p:sp>
        <p:nvSpPr>
          <p:cNvPr id="44" name="Rectángulo 43">
            <a:extLst>
              <a:ext uri="{FF2B5EF4-FFF2-40B4-BE49-F238E27FC236}">
                <a16:creationId xmlns:a16="http://schemas.microsoft.com/office/drawing/2014/main" id="{AF0ED250-3607-A946-9D1B-7EA31892A206}"/>
              </a:ext>
            </a:extLst>
          </p:cNvPr>
          <p:cNvSpPr/>
          <p:nvPr/>
        </p:nvSpPr>
        <p:spPr>
          <a:xfrm>
            <a:off x="1657475" y="3859053"/>
            <a:ext cx="236298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1200" b="0" i="0" u="none" strike="noStrike" kern="1200" cap="none" spc="0" normalizeH="0" baseline="0" noProof="0" dirty="0">
                <a:ln>
                  <a:noFill/>
                </a:ln>
                <a:solidFill>
                  <a:srgbClr val="095195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Colaboración entre áreas</a:t>
            </a:r>
          </a:p>
          <a:p>
            <a:pPr marL="0" marR="0" lvl="0" indent="0" algn="ct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1200" b="0" i="0" u="none" strike="noStrike" kern="1200" cap="none" spc="0" normalizeH="0" baseline="0" noProof="0" dirty="0">
                <a:ln>
                  <a:noFill/>
                </a:ln>
                <a:solidFill>
                  <a:srgbClr val="095195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sobre negociación contractual.</a:t>
            </a:r>
          </a:p>
        </p:txBody>
      </p:sp>
      <p:sp>
        <p:nvSpPr>
          <p:cNvPr id="45" name="Rectángulo 44">
            <a:extLst>
              <a:ext uri="{FF2B5EF4-FFF2-40B4-BE49-F238E27FC236}">
                <a16:creationId xmlns:a16="http://schemas.microsoft.com/office/drawing/2014/main" id="{7199A1E5-12E9-D147-AC5D-E2CF3A5E9A31}"/>
              </a:ext>
            </a:extLst>
          </p:cNvPr>
          <p:cNvSpPr/>
          <p:nvPr/>
        </p:nvSpPr>
        <p:spPr>
          <a:xfrm>
            <a:off x="5090103" y="3859053"/>
            <a:ext cx="218881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1200" b="0" i="0" u="none" strike="noStrike" kern="1200" cap="none" spc="0" normalizeH="0" baseline="0" noProof="0" dirty="0">
                <a:ln>
                  <a:noFill/>
                </a:ln>
                <a:solidFill>
                  <a:srgbClr val="095195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Respuesta ante el cambio</a:t>
            </a:r>
          </a:p>
          <a:p>
            <a:pPr marL="0" marR="0" lvl="0" indent="0" algn="ct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1200" b="0" i="0" u="none" strike="noStrike" kern="1200" cap="none" spc="0" normalizeH="0" baseline="0" noProof="0" dirty="0">
                <a:ln>
                  <a:noFill/>
                </a:ln>
                <a:solidFill>
                  <a:srgbClr val="095195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sobre seguir un plan.</a:t>
            </a:r>
          </a:p>
        </p:txBody>
      </p:sp>
    </p:spTree>
    <p:extLst>
      <p:ext uri="{BB962C8B-B14F-4D97-AF65-F5344CB8AC3E}">
        <p14:creationId xmlns:p14="http://schemas.microsoft.com/office/powerpoint/2010/main" val="23504460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6506EF0-63D4-D544-8D97-11D6FB9A8908}"/>
              </a:ext>
            </a:extLst>
          </p:cNvPr>
          <p:cNvSpPr txBox="1">
            <a:spLocks/>
          </p:cNvSpPr>
          <p:nvPr/>
        </p:nvSpPr>
        <p:spPr>
          <a:xfrm>
            <a:off x="1991141" y="0"/>
            <a:ext cx="6850540" cy="9131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800" b="1" i="0" u="none" strike="noStrike" kern="1200" cap="none" spc="0" normalizeH="0" baseline="0" noProof="0" dirty="0">
                <a:ln>
                  <a:noFill/>
                </a:ln>
                <a:solidFill>
                  <a:srgbClr val="095195"/>
                </a:solidFill>
                <a:effectLst/>
                <a:uLnTx/>
                <a:uFillTx/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Principios ágiles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095195"/>
              </a:solidFill>
              <a:effectLst/>
              <a:uLnTx/>
              <a:uFillTx/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Gráfico 3">
            <a:extLst>
              <a:ext uri="{FF2B5EF4-FFF2-40B4-BE49-F238E27FC236}">
                <a16:creationId xmlns:a16="http://schemas.microsoft.com/office/drawing/2014/main" id="{E96CFDCA-183A-5048-8A38-B69AE435FF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9814" y="1342395"/>
            <a:ext cx="860094" cy="798372"/>
          </a:xfrm>
          <a:prstGeom prst="rect">
            <a:avLst/>
          </a:prstGeom>
        </p:spPr>
      </p:pic>
      <p:pic>
        <p:nvPicPr>
          <p:cNvPr id="7" name="Gráfico 6">
            <a:extLst>
              <a:ext uri="{FF2B5EF4-FFF2-40B4-BE49-F238E27FC236}">
                <a16:creationId xmlns:a16="http://schemas.microsoft.com/office/drawing/2014/main" id="{8593CCD9-F016-264B-B691-5CF3FE2353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286451" y="1399859"/>
            <a:ext cx="911257" cy="683443"/>
          </a:xfrm>
          <a:prstGeom prst="rect">
            <a:avLst/>
          </a:prstGeom>
        </p:spPr>
      </p:pic>
      <p:pic>
        <p:nvPicPr>
          <p:cNvPr id="9" name="Gráfico 8">
            <a:extLst>
              <a:ext uri="{FF2B5EF4-FFF2-40B4-BE49-F238E27FC236}">
                <a16:creationId xmlns:a16="http://schemas.microsoft.com/office/drawing/2014/main" id="{19A319C4-9BBB-AC44-80F0-2040D1D6B96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585583" y="1305683"/>
            <a:ext cx="939940" cy="871794"/>
          </a:xfrm>
          <a:prstGeom prst="rect">
            <a:avLst/>
          </a:prstGeom>
        </p:spPr>
      </p:pic>
      <p:pic>
        <p:nvPicPr>
          <p:cNvPr id="11" name="Gráfico 10">
            <a:extLst>
              <a:ext uri="{FF2B5EF4-FFF2-40B4-BE49-F238E27FC236}">
                <a16:creationId xmlns:a16="http://schemas.microsoft.com/office/drawing/2014/main" id="{4A1922E4-B7FA-374C-9C96-087CF22ACA5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022507" y="1408205"/>
            <a:ext cx="666750" cy="666750"/>
          </a:xfrm>
          <a:prstGeom prst="rect">
            <a:avLst/>
          </a:prstGeom>
        </p:spPr>
      </p:pic>
      <p:pic>
        <p:nvPicPr>
          <p:cNvPr id="13" name="Gráfico 12">
            <a:extLst>
              <a:ext uri="{FF2B5EF4-FFF2-40B4-BE49-F238E27FC236}">
                <a16:creationId xmlns:a16="http://schemas.microsoft.com/office/drawing/2014/main" id="{3CF43BB1-24F3-F048-8EB7-3DE013C9D58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207839" y="1343374"/>
            <a:ext cx="749149" cy="749149"/>
          </a:xfrm>
          <a:prstGeom prst="rect">
            <a:avLst/>
          </a:prstGeom>
        </p:spPr>
      </p:pic>
      <p:pic>
        <p:nvPicPr>
          <p:cNvPr id="16" name="Gráfico 15">
            <a:extLst>
              <a:ext uri="{FF2B5EF4-FFF2-40B4-BE49-F238E27FC236}">
                <a16:creationId xmlns:a16="http://schemas.microsoft.com/office/drawing/2014/main" id="{14DD2666-DFD2-1140-BBE1-9AF0EF2C40D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550162" y="1462560"/>
            <a:ext cx="625746" cy="625746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CBDC1A69-A169-7044-BD85-02E706ADAA9B}"/>
              </a:ext>
            </a:extLst>
          </p:cNvPr>
          <p:cNvSpPr txBox="1">
            <a:spLocks/>
          </p:cNvSpPr>
          <p:nvPr/>
        </p:nvSpPr>
        <p:spPr>
          <a:xfrm>
            <a:off x="902792" y="2177477"/>
            <a:ext cx="994138" cy="4450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100" b="0" i="1" u="none" strike="noStrike" kern="1200" cap="none" spc="0" normalizeH="0" baseline="0" noProof="0" dirty="0">
                <a:ln>
                  <a:noFill/>
                </a:ln>
                <a:solidFill>
                  <a:srgbClr val="095195"/>
                </a:solidFill>
                <a:effectLst/>
                <a:uLnTx/>
                <a:uFillTx/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Satisfacción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100" b="0" i="1" u="none" strike="noStrike" kern="1200" cap="none" spc="0" normalizeH="0" baseline="0" noProof="0" dirty="0">
                <a:ln>
                  <a:noFill/>
                </a:ln>
                <a:solidFill>
                  <a:srgbClr val="095195"/>
                </a:solidFill>
                <a:effectLst/>
                <a:uLnTx/>
                <a:uFillTx/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Del cliente</a:t>
            </a:r>
            <a:endParaRPr kumimoji="0" lang="en-US" sz="1100" b="0" i="1" u="none" strike="noStrike" kern="1200" cap="none" spc="0" normalizeH="0" baseline="0" noProof="0" dirty="0">
              <a:ln>
                <a:noFill/>
              </a:ln>
              <a:solidFill>
                <a:srgbClr val="095195"/>
              </a:solidFill>
              <a:effectLst/>
              <a:uLnTx/>
              <a:uFillTx/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AF327BAA-05C0-8243-BF96-5E8212CAE25B}"/>
              </a:ext>
            </a:extLst>
          </p:cNvPr>
          <p:cNvSpPr txBox="1">
            <a:spLocks/>
          </p:cNvSpPr>
          <p:nvPr/>
        </p:nvSpPr>
        <p:spPr>
          <a:xfrm>
            <a:off x="2245010" y="2177477"/>
            <a:ext cx="994138" cy="4450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100" b="0" i="1" u="none" strike="noStrike" kern="1200" cap="none" spc="0" normalizeH="0" baseline="0" noProof="0" dirty="0">
                <a:ln>
                  <a:noFill/>
                </a:ln>
                <a:solidFill>
                  <a:srgbClr val="095195"/>
                </a:solidFill>
                <a:effectLst/>
                <a:uLnTx/>
                <a:uFillTx/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Los cambios son bienvenidos</a:t>
            </a:r>
            <a:endParaRPr kumimoji="0" lang="en-US" sz="1100" b="0" i="1" u="none" strike="noStrike" kern="1200" cap="none" spc="0" normalizeH="0" baseline="0" noProof="0" dirty="0">
              <a:ln>
                <a:noFill/>
              </a:ln>
              <a:solidFill>
                <a:srgbClr val="095195"/>
              </a:solidFill>
              <a:effectLst/>
              <a:uLnTx/>
              <a:uFillTx/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DC0F321E-2BA4-1647-ACAB-F04A820042CB}"/>
              </a:ext>
            </a:extLst>
          </p:cNvPr>
          <p:cNvSpPr txBox="1">
            <a:spLocks/>
          </p:cNvSpPr>
          <p:nvPr/>
        </p:nvSpPr>
        <p:spPr>
          <a:xfrm>
            <a:off x="3558484" y="2177477"/>
            <a:ext cx="994138" cy="4450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100" b="0" i="1" u="none" strike="noStrike" kern="1200" cap="none" spc="0" normalizeH="0" baseline="0" noProof="0" dirty="0">
                <a:ln>
                  <a:noFill/>
                </a:ln>
                <a:solidFill>
                  <a:srgbClr val="095195"/>
                </a:solidFill>
                <a:effectLst/>
                <a:uLnTx/>
                <a:uFillTx/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Entrega frecuente</a:t>
            </a:r>
            <a:endParaRPr kumimoji="0" lang="en-US" sz="1100" b="0" i="1" u="none" strike="noStrike" kern="1200" cap="none" spc="0" normalizeH="0" baseline="0" noProof="0" dirty="0">
              <a:ln>
                <a:noFill/>
              </a:ln>
              <a:solidFill>
                <a:srgbClr val="095195"/>
              </a:solidFill>
              <a:effectLst/>
              <a:uLnTx/>
              <a:uFillTx/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178FB916-B00A-C744-A208-BE618FD2A253}"/>
              </a:ext>
            </a:extLst>
          </p:cNvPr>
          <p:cNvSpPr txBox="1">
            <a:spLocks/>
          </p:cNvSpPr>
          <p:nvPr/>
        </p:nvSpPr>
        <p:spPr>
          <a:xfrm>
            <a:off x="4858813" y="2177477"/>
            <a:ext cx="994138" cy="4450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100" b="0" i="1" u="none" strike="noStrike" kern="1200" cap="none" spc="0" normalizeH="0" baseline="0" noProof="0" dirty="0">
                <a:ln>
                  <a:noFill/>
                </a:ln>
                <a:solidFill>
                  <a:srgbClr val="095195"/>
                </a:solidFill>
                <a:effectLst/>
                <a:uLnTx/>
                <a:uFillTx/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Trabajo colaborativo</a:t>
            </a:r>
            <a:endParaRPr kumimoji="0" lang="en-US" sz="1100" b="0" i="1" u="none" strike="noStrike" kern="1200" cap="none" spc="0" normalizeH="0" baseline="0" noProof="0" dirty="0">
              <a:ln>
                <a:noFill/>
              </a:ln>
              <a:solidFill>
                <a:srgbClr val="095195"/>
              </a:solidFill>
              <a:effectLst/>
              <a:uLnTx/>
              <a:uFillTx/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91A0CB74-6B36-4147-9DEF-07A7F62E375E}"/>
              </a:ext>
            </a:extLst>
          </p:cNvPr>
          <p:cNvSpPr txBox="1">
            <a:spLocks/>
          </p:cNvSpPr>
          <p:nvPr/>
        </p:nvSpPr>
        <p:spPr>
          <a:xfrm>
            <a:off x="6085344" y="2177477"/>
            <a:ext cx="994138" cy="4450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100" b="0" i="1" u="none" strike="noStrike" kern="1200" cap="none" spc="0" normalizeH="0" baseline="0" noProof="0" dirty="0">
                <a:ln>
                  <a:noFill/>
                </a:ln>
                <a:solidFill>
                  <a:srgbClr val="095195"/>
                </a:solidFill>
                <a:effectLst/>
                <a:uLnTx/>
                <a:uFillTx/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Equipos Motivados</a:t>
            </a:r>
            <a:endParaRPr kumimoji="0" lang="en-US" sz="1100" b="0" i="1" u="none" strike="noStrike" kern="1200" cap="none" spc="0" normalizeH="0" baseline="0" noProof="0" dirty="0">
              <a:ln>
                <a:noFill/>
              </a:ln>
              <a:solidFill>
                <a:srgbClr val="095195"/>
              </a:solidFill>
              <a:effectLst/>
              <a:uLnTx/>
              <a:uFillTx/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DCCE19D9-55B1-F04B-8857-7ECB3A61C909}"/>
              </a:ext>
            </a:extLst>
          </p:cNvPr>
          <p:cNvSpPr txBox="1">
            <a:spLocks/>
          </p:cNvSpPr>
          <p:nvPr/>
        </p:nvSpPr>
        <p:spPr>
          <a:xfrm>
            <a:off x="7365966" y="2177477"/>
            <a:ext cx="994138" cy="4450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100" b="0" i="1" u="none" strike="noStrike" kern="1200" cap="none" spc="0" normalizeH="0" baseline="0" noProof="0" dirty="0">
                <a:ln>
                  <a:noFill/>
                </a:ln>
                <a:solidFill>
                  <a:srgbClr val="095195"/>
                </a:solidFill>
                <a:effectLst/>
                <a:uLnTx/>
                <a:uFillTx/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Comunicación cara a cara</a:t>
            </a:r>
            <a:endParaRPr kumimoji="0" lang="en-US" sz="1100" b="0" i="1" u="none" strike="noStrike" kern="1200" cap="none" spc="0" normalizeH="0" baseline="0" noProof="0" dirty="0">
              <a:ln>
                <a:noFill/>
              </a:ln>
              <a:solidFill>
                <a:srgbClr val="095195"/>
              </a:solidFill>
              <a:effectLst/>
              <a:uLnTx/>
              <a:uFillTx/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  <p:pic>
        <p:nvPicPr>
          <p:cNvPr id="24" name="Gráfico 23">
            <a:extLst>
              <a:ext uri="{FF2B5EF4-FFF2-40B4-BE49-F238E27FC236}">
                <a16:creationId xmlns:a16="http://schemas.microsoft.com/office/drawing/2014/main" id="{73AE3A68-17B5-2F44-A947-E00F3A1B3F8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358533" y="3011790"/>
            <a:ext cx="767092" cy="767090"/>
          </a:xfrm>
          <a:prstGeom prst="rect">
            <a:avLst/>
          </a:prstGeom>
        </p:spPr>
      </p:pic>
      <p:pic>
        <p:nvPicPr>
          <p:cNvPr id="26" name="Gráfico 25">
            <a:extLst>
              <a:ext uri="{FF2B5EF4-FFF2-40B4-BE49-F238E27FC236}">
                <a16:creationId xmlns:a16="http://schemas.microsoft.com/office/drawing/2014/main" id="{7BC7F185-5A09-E043-B350-70D0A584563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006865" y="3002339"/>
            <a:ext cx="785993" cy="785993"/>
          </a:xfrm>
          <a:prstGeom prst="rect">
            <a:avLst/>
          </a:prstGeom>
        </p:spPr>
      </p:pic>
      <p:pic>
        <p:nvPicPr>
          <p:cNvPr id="30" name="Gráfico 29">
            <a:extLst>
              <a:ext uri="{FF2B5EF4-FFF2-40B4-BE49-F238E27FC236}">
                <a16:creationId xmlns:a16="http://schemas.microsoft.com/office/drawing/2014/main" id="{85C861EB-9EBD-FE42-8663-768DC2B0D985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628833" y="2968615"/>
            <a:ext cx="853440" cy="853440"/>
          </a:xfrm>
          <a:prstGeom prst="rect">
            <a:avLst/>
          </a:prstGeom>
        </p:spPr>
      </p:pic>
      <p:pic>
        <p:nvPicPr>
          <p:cNvPr id="32" name="Gráfico 31">
            <a:extLst>
              <a:ext uri="{FF2B5EF4-FFF2-40B4-BE49-F238E27FC236}">
                <a16:creationId xmlns:a16="http://schemas.microsoft.com/office/drawing/2014/main" id="{46AC066F-49B8-904F-AAE3-4853F2437E86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4961128" y="3000582"/>
            <a:ext cx="789509" cy="789507"/>
          </a:xfrm>
          <a:prstGeom prst="rect">
            <a:avLst/>
          </a:prstGeom>
        </p:spPr>
      </p:pic>
      <p:pic>
        <p:nvPicPr>
          <p:cNvPr id="34" name="Gráfico 33">
            <a:extLst>
              <a:ext uri="{FF2B5EF4-FFF2-40B4-BE49-F238E27FC236}">
                <a16:creationId xmlns:a16="http://schemas.microsoft.com/office/drawing/2014/main" id="{5414BF79-7759-824B-82E1-E88348763C38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6215837" y="3028759"/>
            <a:ext cx="733153" cy="733153"/>
          </a:xfrm>
          <a:prstGeom prst="rect">
            <a:avLst/>
          </a:prstGeom>
        </p:spPr>
      </p:pic>
      <p:pic>
        <p:nvPicPr>
          <p:cNvPr id="36" name="Gráfico 35">
            <a:extLst>
              <a:ext uri="{FF2B5EF4-FFF2-40B4-BE49-F238E27FC236}">
                <a16:creationId xmlns:a16="http://schemas.microsoft.com/office/drawing/2014/main" id="{20DCD9CD-2EEA-8346-82EA-2593FE500F55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7484760" y="3013769"/>
            <a:ext cx="756551" cy="756551"/>
          </a:xfrm>
          <a:prstGeom prst="rect">
            <a:avLst/>
          </a:prstGeom>
        </p:spPr>
      </p:pic>
      <p:sp>
        <p:nvSpPr>
          <p:cNvPr id="37" name="Title 1">
            <a:extLst>
              <a:ext uri="{FF2B5EF4-FFF2-40B4-BE49-F238E27FC236}">
                <a16:creationId xmlns:a16="http://schemas.microsoft.com/office/drawing/2014/main" id="{CBD0F097-EF64-204D-9CC8-9AEBD8537A58}"/>
              </a:ext>
            </a:extLst>
          </p:cNvPr>
          <p:cNvSpPr txBox="1">
            <a:spLocks/>
          </p:cNvSpPr>
          <p:nvPr/>
        </p:nvSpPr>
        <p:spPr>
          <a:xfrm>
            <a:off x="680963" y="3875648"/>
            <a:ext cx="1383555" cy="4450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100" b="0" i="1" u="none" strike="noStrike" kern="1200" cap="none" spc="0" normalizeH="0" baseline="0" noProof="0" dirty="0">
                <a:ln>
                  <a:noFill/>
                </a:ln>
                <a:solidFill>
                  <a:srgbClr val="095195"/>
                </a:solidFill>
                <a:effectLst/>
                <a:uLnTx/>
                <a:uFillTx/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La principal medida de progresos es producto funcionando</a:t>
            </a:r>
            <a:endParaRPr kumimoji="0" lang="en-US" sz="1100" b="0" i="1" u="none" strike="noStrike" kern="1200" cap="none" spc="0" normalizeH="0" baseline="0" noProof="0" dirty="0">
              <a:ln>
                <a:noFill/>
              </a:ln>
              <a:solidFill>
                <a:srgbClr val="095195"/>
              </a:solidFill>
              <a:effectLst/>
              <a:uLnTx/>
              <a:uFillTx/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BB0FACD0-BC37-C84D-B680-B0A0A51098C6}"/>
              </a:ext>
            </a:extLst>
          </p:cNvPr>
          <p:cNvSpPr txBox="1">
            <a:spLocks/>
          </p:cNvSpPr>
          <p:nvPr/>
        </p:nvSpPr>
        <p:spPr>
          <a:xfrm>
            <a:off x="2245010" y="3875649"/>
            <a:ext cx="994138" cy="4450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100" b="0" i="1" u="none" strike="noStrike" kern="1200" cap="none" spc="0" normalizeH="0" baseline="0" noProof="0" dirty="0">
                <a:ln>
                  <a:noFill/>
                </a:ln>
                <a:solidFill>
                  <a:srgbClr val="095195"/>
                </a:solidFill>
                <a:effectLst/>
                <a:uLnTx/>
                <a:uFillTx/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Desarrollo sostenible</a:t>
            </a:r>
            <a:endParaRPr kumimoji="0" lang="en-US" sz="1100" b="0" i="1" u="none" strike="noStrike" kern="1200" cap="none" spc="0" normalizeH="0" baseline="0" noProof="0" dirty="0">
              <a:ln>
                <a:noFill/>
              </a:ln>
              <a:solidFill>
                <a:srgbClr val="095195"/>
              </a:solidFill>
              <a:effectLst/>
              <a:uLnTx/>
              <a:uFillTx/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9F8B600E-C3AE-5D46-9B94-33C9261FC89E}"/>
              </a:ext>
            </a:extLst>
          </p:cNvPr>
          <p:cNvSpPr txBox="1">
            <a:spLocks/>
          </p:cNvSpPr>
          <p:nvPr/>
        </p:nvSpPr>
        <p:spPr>
          <a:xfrm>
            <a:off x="3558484" y="3875649"/>
            <a:ext cx="994138" cy="4450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100" b="0" i="1" u="none" strike="noStrike" kern="1200" cap="none" spc="0" normalizeH="0" baseline="0" noProof="0" dirty="0">
                <a:ln>
                  <a:noFill/>
                </a:ln>
                <a:solidFill>
                  <a:srgbClr val="095195"/>
                </a:solidFill>
                <a:effectLst/>
                <a:uLnTx/>
                <a:uFillTx/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Excelencia técnica</a:t>
            </a:r>
            <a:endParaRPr kumimoji="0" lang="en-US" sz="1100" b="0" i="1" u="none" strike="noStrike" kern="1200" cap="none" spc="0" normalizeH="0" baseline="0" noProof="0" dirty="0">
              <a:ln>
                <a:noFill/>
              </a:ln>
              <a:solidFill>
                <a:srgbClr val="095195"/>
              </a:solidFill>
              <a:effectLst/>
              <a:uLnTx/>
              <a:uFillTx/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2F6CC7B3-F5BD-BE48-AAD6-3EB0AA3BDB97}"/>
              </a:ext>
            </a:extLst>
          </p:cNvPr>
          <p:cNvSpPr txBox="1">
            <a:spLocks/>
          </p:cNvSpPr>
          <p:nvPr/>
        </p:nvSpPr>
        <p:spPr>
          <a:xfrm>
            <a:off x="4858813" y="3875649"/>
            <a:ext cx="994138" cy="4450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100" b="0" i="1" u="none" strike="noStrike" kern="1200" cap="none" spc="0" normalizeH="0" baseline="0" noProof="0" dirty="0">
                <a:ln>
                  <a:noFill/>
                </a:ln>
                <a:solidFill>
                  <a:srgbClr val="095195"/>
                </a:solidFill>
                <a:effectLst/>
                <a:uLnTx/>
                <a:uFillTx/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Simplicidad</a:t>
            </a:r>
            <a:endParaRPr kumimoji="0" lang="en-US" sz="1100" b="0" i="1" u="none" strike="noStrike" kern="1200" cap="none" spc="0" normalizeH="0" baseline="0" noProof="0" dirty="0">
              <a:ln>
                <a:noFill/>
              </a:ln>
              <a:solidFill>
                <a:srgbClr val="095195"/>
              </a:solidFill>
              <a:effectLst/>
              <a:uLnTx/>
              <a:uFillTx/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41" name="Title 1">
            <a:extLst>
              <a:ext uri="{FF2B5EF4-FFF2-40B4-BE49-F238E27FC236}">
                <a16:creationId xmlns:a16="http://schemas.microsoft.com/office/drawing/2014/main" id="{4A79A2BA-2922-B641-9001-A9DB2B0F3EE1}"/>
              </a:ext>
            </a:extLst>
          </p:cNvPr>
          <p:cNvSpPr txBox="1">
            <a:spLocks/>
          </p:cNvSpPr>
          <p:nvPr/>
        </p:nvSpPr>
        <p:spPr>
          <a:xfrm>
            <a:off x="5996193" y="3861004"/>
            <a:ext cx="1226531" cy="4450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100" b="0" i="1" u="none" strike="noStrike" kern="1200" cap="none" spc="0" normalizeH="0" baseline="0" noProof="0" dirty="0">
                <a:ln>
                  <a:noFill/>
                </a:ln>
                <a:solidFill>
                  <a:srgbClr val="095195"/>
                </a:solidFill>
                <a:effectLst/>
                <a:uLnTx/>
                <a:uFillTx/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Equipos auto-organizados</a:t>
            </a:r>
            <a:endParaRPr kumimoji="0" lang="en-US" sz="1100" b="0" i="1" u="none" strike="noStrike" kern="1200" cap="none" spc="0" normalizeH="0" baseline="0" noProof="0" dirty="0">
              <a:ln>
                <a:noFill/>
              </a:ln>
              <a:solidFill>
                <a:srgbClr val="095195"/>
              </a:solidFill>
              <a:effectLst/>
              <a:uLnTx/>
              <a:uFillTx/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B31190F7-EFF2-644A-9523-F27810E2F18E}"/>
              </a:ext>
            </a:extLst>
          </p:cNvPr>
          <p:cNvSpPr txBox="1">
            <a:spLocks/>
          </p:cNvSpPr>
          <p:nvPr/>
        </p:nvSpPr>
        <p:spPr>
          <a:xfrm>
            <a:off x="7365966" y="3875649"/>
            <a:ext cx="994138" cy="4450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100" b="0" i="1" u="none" strike="noStrike" kern="1200" cap="none" spc="0" normalizeH="0" baseline="0" noProof="0" dirty="0">
                <a:ln>
                  <a:noFill/>
                </a:ln>
                <a:solidFill>
                  <a:srgbClr val="095195"/>
                </a:solidFill>
                <a:effectLst/>
                <a:uLnTx/>
                <a:uFillTx/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Mejora Continua</a:t>
            </a:r>
            <a:endParaRPr kumimoji="0" lang="en-US" sz="1100" b="0" i="1" u="none" strike="noStrike" kern="1200" cap="none" spc="0" normalizeH="0" baseline="0" noProof="0" dirty="0">
              <a:ln>
                <a:noFill/>
              </a:ln>
              <a:solidFill>
                <a:srgbClr val="095195"/>
              </a:solidFill>
              <a:effectLst/>
              <a:uLnTx/>
              <a:uFillTx/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63926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>
            <a:off x="4930220" y="350572"/>
            <a:ext cx="40723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CO" sz="2000" b="1" dirty="0">
                <a:solidFill>
                  <a:srgbClr val="944283"/>
                </a:solidFill>
                <a:latin typeface="Arial" charset="0"/>
                <a:ea typeface="Arial" charset="0"/>
                <a:cs typeface="Arial" charset="0"/>
              </a:rPr>
              <a:t>ADAPTACIÓN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4979337" cy="1559859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/>
          <a:srcRect l="28000" t="12267" r="24857" b="11505"/>
          <a:stretch/>
        </p:blipFill>
        <p:spPr>
          <a:xfrm>
            <a:off x="2602789" y="1383123"/>
            <a:ext cx="3771100" cy="3428274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5F4BC3F0-DF25-ED4C-B837-FB6C2F829CE6}"/>
              </a:ext>
            </a:extLst>
          </p:cNvPr>
          <p:cNvSpPr/>
          <p:nvPr/>
        </p:nvSpPr>
        <p:spPr>
          <a:xfrm>
            <a:off x="2489668" y="1244338"/>
            <a:ext cx="4006392" cy="3638747"/>
          </a:xfrm>
          <a:prstGeom prst="rect">
            <a:avLst/>
          </a:prstGeom>
          <a:noFill/>
          <a:ln>
            <a:solidFill>
              <a:srgbClr val="7F2D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29501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>
            <a:off x="4930220" y="350572"/>
            <a:ext cx="40723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CO" sz="2000" b="1" dirty="0">
                <a:solidFill>
                  <a:srgbClr val="944283"/>
                </a:solidFill>
                <a:latin typeface="Arial" charset="0"/>
                <a:ea typeface="Arial" charset="0"/>
                <a:cs typeface="Arial" charset="0"/>
              </a:rPr>
              <a:t>COLABORACIÓN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4979337" cy="1559859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5F4BC3F0-DF25-ED4C-B837-FB6C2F829CE6}"/>
              </a:ext>
            </a:extLst>
          </p:cNvPr>
          <p:cNvSpPr/>
          <p:nvPr/>
        </p:nvSpPr>
        <p:spPr>
          <a:xfrm>
            <a:off x="2489668" y="1244338"/>
            <a:ext cx="4006392" cy="3638747"/>
          </a:xfrm>
          <a:prstGeom prst="rect">
            <a:avLst/>
          </a:prstGeom>
          <a:noFill/>
          <a:ln>
            <a:solidFill>
              <a:srgbClr val="7F2D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8" name="Imagen 7"/>
          <p:cNvPicPr/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5236" t="11294" r="18103" b="10797"/>
          <a:stretch/>
        </p:blipFill>
        <p:spPr bwMode="auto">
          <a:xfrm>
            <a:off x="1920067" y="1649689"/>
            <a:ext cx="4856898" cy="299387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8314522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9115" y="1236669"/>
            <a:ext cx="5178506" cy="3573169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5F4BC3F0-DF25-ED4C-B837-FB6C2F829CE6}"/>
              </a:ext>
            </a:extLst>
          </p:cNvPr>
          <p:cNvSpPr/>
          <p:nvPr/>
        </p:nvSpPr>
        <p:spPr>
          <a:xfrm>
            <a:off x="2092750" y="1155349"/>
            <a:ext cx="5382706" cy="3765444"/>
          </a:xfrm>
          <a:prstGeom prst="rect">
            <a:avLst/>
          </a:prstGeom>
          <a:noFill/>
          <a:ln>
            <a:solidFill>
              <a:srgbClr val="7F2D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4979337" cy="1559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3421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4979337" cy="1559859"/>
          </a:xfrm>
          <a:prstGeom prst="rect">
            <a:avLst/>
          </a:prstGeom>
        </p:spPr>
      </p:pic>
      <p:pic>
        <p:nvPicPr>
          <p:cNvPr id="9" name="Picture 2" descr="Resultado de imagen para mejora continu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1868" y="1351451"/>
            <a:ext cx="3584781" cy="3424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293890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4979337" cy="1559859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4930220" y="350572"/>
            <a:ext cx="407237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CO" sz="2000" b="1" dirty="0">
                <a:solidFill>
                  <a:srgbClr val="944283"/>
                </a:solidFill>
                <a:latin typeface="Arial" charset="0"/>
                <a:ea typeface="Arial" charset="0"/>
                <a:cs typeface="Arial" charset="0"/>
              </a:rPr>
              <a:t>CAMBIA COMO SE GESTIONAN</a:t>
            </a:r>
          </a:p>
          <a:p>
            <a:pPr algn="r"/>
            <a:r>
              <a:rPr lang="es-CO" sz="2000" b="1" dirty="0">
                <a:solidFill>
                  <a:srgbClr val="944283"/>
                </a:solidFill>
                <a:latin typeface="Arial" charset="0"/>
                <a:ea typeface="Arial" charset="0"/>
                <a:cs typeface="Arial" charset="0"/>
              </a:rPr>
              <a:t>LOS PROYECTOS</a:t>
            </a:r>
          </a:p>
        </p:txBody>
      </p:sp>
      <p:grpSp>
        <p:nvGrpSpPr>
          <p:cNvPr id="6" name="Grupo 5">
            <a:extLst>
              <a:ext uri="{FF2B5EF4-FFF2-40B4-BE49-F238E27FC236}">
                <a16:creationId xmlns:a16="http://schemas.microsoft.com/office/drawing/2014/main" id="{1D09DE03-90BB-4024-AA35-DA1596862AA0}"/>
              </a:ext>
            </a:extLst>
          </p:cNvPr>
          <p:cNvGrpSpPr/>
          <p:nvPr/>
        </p:nvGrpSpPr>
        <p:grpSpPr>
          <a:xfrm>
            <a:off x="319404" y="1068640"/>
            <a:ext cx="3494789" cy="2361907"/>
            <a:chOff x="284633" y="1289145"/>
            <a:chExt cx="3494789" cy="2361907"/>
          </a:xfrm>
        </p:grpSpPr>
        <p:pic>
          <p:nvPicPr>
            <p:cNvPr id="7" name="Picture 2" descr="Resultado de imagen para metodologias agiles">
              <a:extLst>
                <a:ext uri="{FF2B5EF4-FFF2-40B4-BE49-F238E27FC236}">
                  <a16:creationId xmlns:a16="http://schemas.microsoft.com/office/drawing/2014/main" id="{113D62CC-3F0E-44F9-89B9-3FB223ABC5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4633" y="1357597"/>
              <a:ext cx="3494789" cy="22934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CuadroTexto 7">
              <a:extLst>
                <a:ext uri="{FF2B5EF4-FFF2-40B4-BE49-F238E27FC236}">
                  <a16:creationId xmlns:a16="http://schemas.microsoft.com/office/drawing/2014/main" id="{F63B3B40-D8D5-49F0-865F-112FD98CA279}"/>
                </a:ext>
              </a:extLst>
            </p:cNvPr>
            <p:cNvSpPr txBox="1"/>
            <p:nvPr/>
          </p:nvSpPr>
          <p:spPr>
            <a:xfrm>
              <a:off x="521700" y="1289145"/>
              <a:ext cx="24636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O" b="1" dirty="0">
                  <a:solidFill>
                    <a:prstClr val="black"/>
                  </a:solidFill>
                  <a:latin typeface="Arial Black" panose="020B0A04020102020204" pitchFamily="34" charset="0"/>
                </a:rPr>
                <a:t>Trabajo en Equipo</a:t>
              </a:r>
            </a:p>
          </p:txBody>
        </p:sp>
      </p:grpSp>
      <p:grpSp>
        <p:nvGrpSpPr>
          <p:cNvPr id="9" name="Grupo 8">
            <a:extLst>
              <a:ext uri="{FF2B5EF4-FFF2-40B4-BE49-F238E27FC236}">
                <a16:creationId xmlns:a16="http://schemas.microsoft.com/office/drawing/2014/main" id="{1F02A8CC-13EC-4AAB-BDF3-2519FFA621A0}"/>
              </a:ext>
            </a:extLst>
          </p:cNvPr>
          <p:cNvGrpSpPr/>
          <p:nvPr/>
        </p:nvGrpSpPr>
        <p:grpSpPr>
          <a:xfrm>
            <a:off x="4864918" y="2597182"/>
            <a:ext cx="3877916" cy="2317421"/>
            <a:chOff x="4125188" y="1486461"/>
            <a:chExt cx="3877916" cy="2317421"/>
          </a:xfrm>
        </p:grpSpPr>
        <p:pic>
          <p:nvPicPr>
            <p:cNvPr id="10" name="Picture 4" descr="Imagen relacionada">
              <a:extLst>
                <a:ext uri="{FF2B5EF4-FFF2-40B4-BE49-F238E27FC236}">
                  <a16:creationId xmlns:a16="http://schemas.microsoft.com/office/drawing/2014/main" id="{D5DD7689-0B20-4C1B-844F-E852E2A442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25188" y="1864924"/>
              <a:ext cx="3877916" cy="19389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CuadroTexto 10">
              <a:extLst>
                <a:ext uri="{FF2B5EF4-FFF2-40B4-BE49-F238E27FC236}">
                  <a16:creationId xmlns:a16="http://schemas.microsoft.com/office/drawing/2014/main" id="{1524CBBC-53FE-4D7E-A61F-EDE81D09D25B}"/>
                </a:ext>
              </a:extLst>
            </p:cNvPr>
            <p:cNvSpPr txBox="1"/>
            <p:nvPr/>
          </p:nvSpPr>
          <p:spPr>
            <a:xfrm>
              <a:off x="5370235" y="1486461"/>
              <a:ext cx="18580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O" b="1" dirty="0">
                  <a:solidFill>
                    <a:prstClr val="black"/>
                  </a:solidFill>
                  <a:latin typeface="Arial Black" panose="020B0A04020102020204" pitchFamily="34" charset="0"/>
                </a:rPr>
                <a:t>Colaboración</a:t>
              </a:r>
            </a:p>
          </p:txBody>
        </p:sp>
      </p:grpSp>
      <p:grpSp>
        <p:nvGrpSpPr>
          <p:cNvPr id="12" name="Grupo 11">
            <a:extLst>
              <a:ext uri="{FF2B5EF4-FFF2-40B4-BE49-F238E27FC236}">
                <a16:creationId xmlns:a16="http://schemas.microsoft.com/office/drawing/2014/main" id="{668A23C7-3888-450D-9DC3-5D630554341B}"/>
              </a:ext>
            </a:extLst>
          </p:cNvPr>
          <p:cNvGrpSpPr/>
          <p:nvPr/>
        </p:nvGrpSpPr>
        <p:grpSpPr>
          <a:xfrm>
            <a:off x="3607326" y="1681973"/>
            <a:ext cx="1830495" cy="1721485"/>
            <a:chOff x="2025956" y="3329144"/>
            <a:chExt cx="1714281" cy="1580606"/>
          </a:xfrm>
        </p:grpSpPr>
        <p:pic>
          <p:nvPicPr>
            <p:cNvPr id="13" name="Picture 4" descr="Bombilla De Luz, Amarillo, Energía, Idea, Dibujo, Luz">
              <a:extLst>
                <a:ext uri="{FF2B5EF4-FFF2-40B4-BE49-F238E27FC236}">
                  <a16:creationId xmlns:a16="http://schemas.microsoft.com/office/drawing/2014/main" id="{03DAFEC6-30A5-490B-91D1-081C88F1F4C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242" t="9099" r="23535" b="8088"/>
            <a:stretch/>
          </p:blipFill>
          <p:spPr bwMode="auto">
            <a:xfrm>
              <a:off x="2025956" y="3329144"/>
              <a:ext cx="1201783" cy="15806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CuadroTexto 13">
              <a:extLst>
                <a:ext uri="{FF2B5EF4-FFF2-40B4-BE49-F238E27FC236}">
                  <a16:creationId xmlns:a16="http://schemas.microsoft.com/office/drawing/2014/main" id="{C56A5238-2CED-4903-9220-E2C1DC7E82D2}"/>
                </a:ext>
              </a:extLst>
            </p:cNvPr>
            <p:cNvSpPr txBox="1"/>
            <p:nvPr/>
          </p:nvSpPr>
          <p:spPr>
            <a:xfrm>
              <a:off x="2654186" y="4059247"/>
              <a:ext cx="1086051" cy="339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O" b="1" dirty="0">
                  <a:solidFill>
                    <a:prstClr val="black"/>
                  </a:solidFill>
                  <a:latin typeface="Calibri"/>
                </a:rPr>
                <a:t>Enfocados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161127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/>
        </p:nvSpPr>
        <p:spPr>
          <a:xfrm>
            <a:off x="4732256" y="350572"/>
            <a:ext cx="427034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CO" sz="2000" b="1" dirty="0">
                <a:solidFill>
                  <a:srgbClr val="7F2D82"/>
                </a:solidFill>
                <a:latin typeface="Arial" charset="0"/>
                <a:ea typeface="Arial" charset="0"/>
                <a:cs typeface="Arial" charset="0"/>
              </a:rPr>
              <a:t>CONSTRUCCIÓN SOFTWARE</a:t>
            </a:r>
          </a:p>
          <a:p>
            <a:pPr algn="r"/>
            <a:r>
              <a:rPr lang="es-CO" sz="2000" b="1" dirty="0">
                <a:solidFill>
                  <a:srgbClr val="7F2D82"/>
                </a:solidFill>
                <a:latin typeface="Arial" charset="0"/>
                <a:ea typeface="Arial" charset="0"/>
                <a:cs typeface="Arial" charset="0"/>
              </a:rPr>
              <a:t> ITERATIVO E INCREMENTAL</a:t>
            </a:r>
            <a:endParaRPr lang="es-ES" sz="2000" b="1" dirty="0">
              <a:solidFill>
                <a:srgbClr val="7F2D82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8" name="Picture 2" descr="http://2.bp.blogspot.com/-Bb-NLUE5Zjc/VFTxMt1zEKI/AAAAAAAAAQc/fn2c-Ed3bME/s1600/iterating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6826" y="1543151"/>
            <a:ext cx="5788550" cy="1562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http://4.bp.blogspot.com/-Hr0pi64aKGE/VFTxSSM2ngI/AAAAAAAAAQk/XH_3-JkxNl8/s1600/incrementing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6867" y="3424704"/>
            <a:ext cx="5788509" cy="1563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ángulo 9"/>
          <p:cNvSpPr/>
          <p:nvPr/>
        </p:nvSpPr>
        <p:spPr>
          <a:xfrm>
            <a:off x="1673895" y="1277512"/>
            <a:ext cx="1088760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CO" b="1" dirty="0">
                <a:solidFill>
                  <a:srgbClr val="E83B91"/>
                </a:solidFill>
                <a:latin typeface="Arial" charset="0"/>
                <a:ea typeface="Arial" charset="0"/>
                <a:cs typeface="Arial" charset="0"/>
              </a:rPr>
              <a:t>Forma Ágil</a:t>
            </a:r>
          </a:p>
        </p:txBody>
      </p:sp>
      <p:sp>
        <p:nvSpPr>
          <p:cNvPr id="11" name="Rectángulo 10"/>
          <p:cNvSpPr/>
          <p:nvPr/>
        </p:nvSpPr>
        <p:spPr>
          <a:xfrm>
            <a:off x="1638127" y="3093080"/>
            <a:ext cx="1367682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CO" b="1" dirty="0">
                <a:solidFill>
                  <a:srgbClr val="E83B91"/>
                </a:solidFill>
                <a:latin typeface="Arial" charset="0"/>
                <a:ea typeface="Arial" charset="0"/>
                <a:cs typeface="Arial" charset="0"/>
              </a:rPr>
              <a:t>Forma No Ágil</a:t>
            </a:r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75415"/>
            <a:ext cx="4979337" cy="1559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27601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979337" cy="1559859"/>
          </a:xfrm>
          <a:prstGeom prst="rect">
            <a:avLst/>
          </a:prstGeom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5F4BC3F0-DF25-ED4C-B837-FB6C2F829CE6}"/>
              </a:ext>
            </a:extLst>
          </p:cNvPr>
          <p:cNvSpPr/>
          <p:nvPr/>
        </p:nvSpPr>
        <p:spPr>
          <a:xfrm>
            <a:off x="1395168" y="1470581"/>
            <a:ext cx="6070862" cy="3318235"/>
          </a:xfrm>
          <a:prstGeom prst="rect">
            <a:avLst/>
          </a:prstGeom>
          <a:noFill/>
          <a:ln>
            <a:solidFill>
              <a:srgbClr val="7F2D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5" name="Picture 4" descr="Agilidad y los proyectos">
            <a:extLst>
              <a:ext uri="{FF2B5EF4-FFF2-40B4-BE49-F238E27FC236}">
                <a16:creationId xmlns:a16="http://schemas.microsoft.com/office/drawing/2014/main" id="{3165C5AE-D346-43DA-9E07-B9EBF36EFF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8196" y="1615493"/>
            <a:ext cx="5784806" cy="3028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02739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602"/>
            <a:ext cx="9144000" cy="5143500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ECDD5F9A-5D23-004A-8A17-659AD2BF3625}"/>
              </a:ext>
            </a:extLst>
          </p:cNvPr>
          <p:cNvSpPr/>
          <p:nvPr/>
        </p:nvSpPr>
        <p:spPr>
          <a:xfrm>
            <a:off x="1878105" y="3215574"/>
            <a:ext cx="538778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nl-NL" sz="5400" b="1" dirty="0">
                <a:solidFill>
                  <a:srgbClr val="E83B91"/>
                </a:solidFill>
                <a:latin typeface="Arial Black" charset="0"/>
                <a:ea typeface="Arial Black" charset="0"/>
                <a:cs typeface="Arial Black" charset="0"/>
              </a:rPr>
              <a:t>GRACIAS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312E8BF8-886A-3147-A432-A92EEE18DA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1676" y="1938528"/>
            <a:ext cx="3360648" cy="1277046"/>
          </a:xfrm>
          <a:prstGeom prst="rect">
            <a:avLst/>
          </a:prstGeom>
        </p:spPr>
      </p:pic>
      <p:sp>
        <p:nvSpPr>
          <p:cNvPr id="2" name="Rectángulo 1"/>
          <p:cNvSpPr/>
          <p:nvPr/>
        </p:nvSpPr>
        <p:spPr>
          <a:xfrm>
            <a:off x="2589577" y="4274520"/>
            <a:ext cx="366274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s-CO" sz="1400" b="1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Arial" charset="0"/>
                <a:ea typeface="Arial" charset="0"/>
                <a:cs typeface="Arial" charset="0"/>
              </a:rPr>
              <a:t>Stefanini Colombia</a:t>
            </a:r>
          </a:p>
          <a:p>
            <a:pPr algn="ctr"/>
            <a:r>
              <a:rPr lang="es-CO" sz="1400" b="1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 charset="0"/>
                <a:ea typeface="Arial" charset="0"/>
                <a:cs typeface="Arial" charset="0"/>
              </a:rPr>
              <a:t>Transformando Sueños en Realidad </a:t>
            </a:r>
            <a:endParaRPr lang="es-CO" sz="1400" b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charset="0"/>
              <a:ea typeface="Arial" charset="0"/>
              <a:cs typeface="Arial" charset="0"/>
            </a:endParaRPr>
          </a:p>
          <a:p>
            <a:pPr algn="ctr">
              <a:lnSpc>
                <a:spcPct val="100000"/>
              </a:lnSpc>
            </a:pPr>
            <a:r>
              <a:rPr lang="es-CO" sz="1400" b="1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Arial" charset="0"/>
                <a:ea typeface="Arial" charset="0"/>
                <a:cs typeface="Arial" charset="0"/>
              </a:rPr>
              <a:t> </a:t>
            </a:r>
            <a:endParaRPr lang="es-CO" b="1" spc="-1" dirty="0">
              <a:solidFill>
                <a:schemeClr val="bg1"/>
              </a:solidFill>
              <a:uFill>
                <a:solidFill>
                  <a:srgbClr val="FFFFFF"/>
                </a:solidFill>
              </a:u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62110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áfico 2">
            <a:extLst>
              <a:ext uri="{FF2B5EF4-FFF2-40B4-BE49-F238E27FC236}">
                <a16:creationId xmlns:a16="http://schemas.microsoft.com/office/drawing/2014/main" id="{EE792376-D2DA-C447-B6E9-04A6D2A7F1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61646" y="137408"/>
            <a:ext cx="638353" cy="638353"/>
          </a:xfrm>
          <a:prstGeom prst="rect">
            <a:avLst/>
          </a:prstGeom>
        </p:spPr>
      </p:pic>
      <p:sp>
        <p:nvSpPr>
          <p:cNvPr id="49" name="Rectangle 10">
            <a:extLst>
              <a:ext uri="{FF2B5EF4-FFF2-40B4-BE49-F238E27FC236}">
                <a16:creationId xmlns:a16="http://schemas.microsoft.com/office/drawing/2014/main" id="{29FCCEB8-A1CB-46AC-8333-FDB410C58416}"/>
              </a:ext>
            </a:extLst>
          </p:cNvPr>
          <p:cNvSpPr/>
          <p:nvPr/>
        </p:nvSpPr>
        <p:spPr>
          <a:xfrm>
            <a:off x="1449598" y="1456053"/>
            <a:ext cx="305305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514350"/>
            <a:r>
              <a:rPr lang="es-ES" sz="1200" dirty="0">
                <a:solidFill>
                  <a:srgbClr val="E7E6E6">
                    <a:lumMod val="2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Respetar la sesión cumpliendo los horarios y evitando salir y entrar del salón</a:t>
            </a:r>
            <a:endParaRPr lang="es-CO" sz="1200" dirty="0">
              <a:solidFill>
                <a:srgbClr val="E7E6E6">
                  <a:lumMod val="25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Rectangle 14">
            <a:extLst>
              <a:ext uri="{FF2B5EF4-FFF2-40B4-BE49-F238E27FC236}">
                <a16:creationId xmlns:a16="http://schemas.microsoft.com/office/drawing/2014/main" id="{A67907BA-FA7F-47ED-A7FD-76CD07C8F4B3}"/>
              </a:ext>
            </a:extLst>
          </p:cNvPr>
          <p:cNvSpPr/>
          <p:nvPr/>
        </p:nvSpPr>
        <p:spPr>
          <a:xfrm>
            <a:off x="5428022" y="1444512"/>
            <a:ext cx="2589562" cy="461665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wrap="square" anchor="ctr">
            <a:spAutoFit/>
          </a:bodyPr>
          <a:lstStyle/>
          <a:p>
            <a:pPr defTabSz="514350">
              <a:defRPr/>
            </a:pPr>
            <a:r>
              <a:rPr lang="es-ES" sz="1200" kern="0" dirty="0">
                <a:solidFill>
                  <a:srgbClr val="E7E6E6">
                    <a:lumMod val="2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Evitar recibir y hacer llamadas telefónicos, o utilizar el chat</a:t>
            </a:r>
          </a:p>
        </p:txBody>
      </p:sp>
      <p:sp>
        <p:nvSpPr>
          <p:cNvPr id="51" name="Rectangle 19">
            <a:extLst>
              <a:ext uri="{FF2B5EF4-FFF2-40B4-BE49-F238E27FC236}">
                <a16:creationId xmlns:a16="http://schemas.microsoft.com/office/drawing/2014/main" id="{A1F467AF-A687-49F7-8548-6DA2DED87077}"/>
              </a:ext>
            </a:extLst>
          </p:cNvPr>
          <p:cNvSpPr/>
          <p:nvPr/>
        </p:nvSpPr>
        <p:spPr>
          <a:xfrm>
            <a:off x="1471076" y="2256916"/>
            <a:ext cx="220202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defTabSz="514350"/>
            <a:r>
              <a:rPr lang="es-CO" sz="1200" dirty="0">
                <a:solidFill>
                  <a:srgbClr val="E7E6E6">
                    <a:lumMod val="2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Dejar el celular en silencio</a:t>
            </a:r>
          </a:p>
        </p:txBody>
      </p:sp>
      <p:sp>
        <p:nvSpPr>
          <p:cNvPr id="52" name="Freeform 45">
            <a:extLst>
              <a:ext uri="{FF2B5EF4-FFF2-40B4-BE49-F238E27FC236}">
                <a16:creationId xmlns:a16="http://schemas.microsoft.com/office/drawing/2014/main" id="{E513950F-1684-4F71-B4E6-A302902BECA8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210916" y="1783616"/>
            <a:ext cx="223554" cy="222750"/>
          </a:xfrm>
          <a:custGeom>
            <a:avLst/>
            <a:gdLst>
              <a:gd name="T0" fmla="*/ 129 w 132"/>
              <a:gd name="T1" fmla="*/ 3 h 131"/>
              <a:gd name="T2" fmla="*/ 118 w 132"/>
              <a:gd name="T3" fmla="*/ 3 h 131"/>
              <a:gd name="T4" fmla="*/ 3 w 132"/>
              <a:gd name="T5" fmla="*/ 118 h 131"/>
              <a:gd name="T6" fmla="*/ 3 w 132"/>
              <a:gd name="T7" fmla="*/ 129 h 131"/>
              <a:gd name="T8" fmla="*/ 8 w 132"/>
              <a:gd name="T9" fmla="*/ 131 h 131"/>
              <a:gd name="T10" fmla="*/ 14 w 132"/>
              <a:gd name="T11" fmla="*/ 129 h 131"/>
              <a:gd name="T12" fmla="*/ 129 w 132"/>
              <a:gd name="T13" fmla="*/ 13 h 131"/>
              <a:gd name="T14" fmla="*/ 129 w 132"/>
              <a:gd name="T15" fmla="*/ 3 h 131"/>
              <a:gd name="T16" fmla="*/ 97 w 132"/>
              <a:gd name="T17" fmla="*/ 60 h 131"/>
              <a:gd name="T18" fmla="*/ 109 w 132"/>
              <a:gd name="T19" fmla="*/ 88 h 131"/>
              <a:gd name="T20" fmla="*/ 81 w 132"/>
              <a:gd name="T21" fmla="*/ 76 h 131"/>
              <a:gd name="T22" fmla="*/ 40 w 132"/>
              <a:gd name="T23" fmla="*/ 117 h 131"/>
              <a:gd name="T24" fmla="*/ 118 w 132"/>
              <a:gd name="T25" fmla="*/ 95 h 131"/>
              <a:gd name="T26" fmla="*/ 104 w 132"/>
              <a:gd name="T27" fmla="*/ 52 h 131"/>
              <a:gd name="T28" fmla="*/ 97 w 132"/>
              <a:gd name="T29" fmla="*/ 60 h 131"/>
              <a:gd name="T30" fmla="*/ 56 w 132"/>
              <a:gd name="T31" fmla="*/ 50 h 131"/>
              <a:gd name="T32" fmla="*/ 47 w 132"/>
              <a:gd name="T33" fmla="*/ 26 h 131"/>
              <a:gd name="T34" fmla="*/ 71 w 132"/>
              <a:gd name="T35" fmla="*/ 35 h 131"/>
              <a:gd name="T36" fmla="*/ 79 w 132"/>
              <a:gd name="T37" fmla="*/ 28 h 131"/>
              <a:gd name="T38" fmla="*/ 40 w 132"/>
              <a:gd name="T39" fmla="*/ 17 h 131"/>
              <a:gd name="T40" fmla="*/ 16 w 132"/>
              <a:gd name="T41" fmla="*/ 90 h 131"/>
              <a:gd name="T42" fmla="*/ 56 w 132"/>
              <a:gd name="T43" fmla="*/ 50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32" h="131">
                <a:moveTo>
                  <a:pt x="129" y="3"/>
                </a:moveTo>
                <a:cubicBezTo>
                  <a:pt x="126" y="0"/>
                  <a:pt x="121" y="0"/>
                  <a:pt x="118" y="3"/>
                </a:cubicBezTo>
                <a:cubicBezTo>
                  <a:pt x="3" y="118"/>
                  <a:pt x="3" y="118"/>
                  <a:pt x="3" y="118"/>
                </a:cubicBezTo>
                <a:cubicBezTo>
                  <a:pt x="0" y="121"/>
                  <a:pt x="0" y="126"/>
                  <a:pt x="3" y="129"/>
                </a:cubicBezTo>
                <a:cubicBezTo>
                  <a:pt x="5" y="130"/>
                  <a:pt x="7" y="131"/>
                  <a:pt x="8" y="131"/>
                </a:cubicBezTo>
                <a:cubicBezTo>
                  <a:pt x="10" y="131"/>
                  <a:pt x="12" y="130"/>
                  <a:pt x="14" y="129"/>
                </a:cubicBezTo>
                <a:cubicBezTo>
                  <a:pt x="129" y="13"/>
                  <a:pt x="129" y="13"/>
                  <a:pt x="129" y="13"/>
                </a:cubicBezTo>
                <a:cubicBezTo>
                  <a:pt x="132" y="10"/>
                  <a:pt x="132" y="6"/>
                  <a:pt x="129" y="3"/>
                </a:cubicBezTo>
                <a:close/>
                <a:moveTo>
                  <a:pt x="97" y="60"/>
                </a:moveTo>
                <a:cubicBezTo>
                  <a:pt x="107" y="74"/>
                  <a:pt x="110" y="86"/>
                  <a:pt x="109" y="88"/>
                </a:cubicBezTo>
                <a:cubicBezTo>
                  <a:pt x="107" y="89"/>
                  <a:pt x="95" y="86"/>
                  <a:pt x="81" y="76"/>
                </a:cubicBezTo>
                <a:cubicBezTo>
                  <a:pt x="40" y="117"/>
                  <a:pt x="40" y="117"/>
                  <a:pt x="40" y="117"/>
                </a:cubicBezTo>
                <a:cubicBezTo>
                  <a:pt x="71" y="130"/>
                  <a:pt x="111" y="102"/>
                  <a:pt x="118" y="95"/>
                </a:cubicBezTo>
                <a:cubicBezTo>
                  <a:pt x="125" y="88"/>
                  <a:pt x="119" y="70"/>
                  <a:pt x="104" y="52"/>
                </a:cubicBezTo>
                <a:lnTo>
                  <a:pt x="97" y="60"/>
                </a:lnTo>
                <a:close/>
                <a:moveTo>
                  <a:pt x="56" y="50"/>
                </a:moveTo>
                <a:cubicBezTo>
                  <a:pt x="48" y="38"/>
                  <a:pt x="46" y="28"/>
                  <a:pt x="47" y="26"/>
                </a:cubicBezTo>
                <a:cubicBezTo>
                  <a:pt x="49" y="25"/>
                  <a:pt x="59" y="27"/>
                  <a:pt x="71" y="35"/>
                </a:cubicBezTo>
                <a:cubicBezTo>
                  <a:pt x="79" y="28"/>
                  <a:pt x="79" y="28"/>
                  <a:pt x="79" y="28"/>
                </a:cubicBezTo>
                <a:cubicBezTo>
                  <a:pt x="62" y="15"/>
                  <a:pt x="47" y="10"/>
                  <a:pt x="40" y="17"/>
                </a:cubicBezTo>
                <a:cubicBezTo>
                  <a:pt x="33" y="24"/>
                  <a:pt x="7" y="60"/>
                  <a:pt x="16" y="90"/>
                </a:cubicBezTo>
                <a:lnTo>
                  <a:pt x="56" y="5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/>
        </p:spPr>
        <p:txBody>
          <a:bodyPr vert="horz" wrap="square" lIns="51435" tIns="25718" rIns="51435" bIns="25718" numCol="1" anchor="t" anchorCtr="0" compatLnSpc="1">
            <a:prstTxWarp prst="textNoShape">
              <a:avLst/>
            </a:prstTxWarp>
          </a:bodyPr>
          <a:lstStyle/>
          <a:p>
            <a:pPr algn="just" defTabSz="514350">
              <a:defRPr/>
            </a:pPr>
            <a:endParaRPr lang="en-US" sz="760" kern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3" name="Rectangle 24">
            <a:extLst>
              <a:ext uri="{FF2B5EF4-FFF2-40B4-BE49-F238E27FC236}">
                <a16:creationId xmlns:a16="http://schemas.microsoft.com/office/drawing/2014/main" id="{6BA1855E-43FB-4E4E-8435-6B00B41F624F}"/>
              </a:ext>
            </a:extLst>
          </p:cNvPr>
          <p:cNvSpPr/>
          <p:nvPr/>
        </p:nvSpPr>
        <p:spPr>
          <a:xfrm>
            <a:off x="5444137" y="2245374"/>
            <a:ext cx="2376886" cy="46166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just" defTabSz="514350"/>
            <a:r>
              <a:rPr lang="es-CO" sz="1200" dirty="0">
                <a:solidFill>
                  <a:srgbClr val="E7E6E6">
                    <a:lumMod val="2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desarrollar tareas paralelas a la sesión</a:t>
            </a:r>
          </a:p>
        </p:txBody>
      </p:sp>
      <p:sp>
        <p:nvSpPr>
          <p:cNvPr id="54" name="Rectangle 31">
            <a:extLst>
              <a:ext uri="{FF2B5EF4-FFF2-40B4-BE49-F238E27FC236}">
                <a16:creationId xmlns:a16="http://schemas.microsoft.com/office/drawing/2014/main" id="{3EAB31EC-4DC4-4AFE-B31F-1572479FBFE0}"/>
              </a:ext>
            </a:extLst>
          </p:cNvPr>
          <p:cNvSpPr/>
          <p:nvPr/>
        </p:nvSpPr>
        <p:spPr>
          <a:xfrm>
            <a:off x="1449598" y="3029853"/>
            <a:ext cx="280958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514350"/>
            <a:r>
              <a:rPr lang="es-CO" sz="1200" dirty="0">
                <a:solidFill>
                  <a:srgbClr val="E7E6E6">
                    <a:lumMod val="2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Respetar a los otros interlocutores, evitando conversaciones separadas</a:t>
            </a:r>
          </a:p>
        </p:txBody>
      </p:sp>
      <p:sp>
        <p:nvSpPr>
          <p:cNvPr id="55" name="Rectangle 36">
            <a:extLst>
              <a:ext uri="{FF2B5EF4-FFF2-40B4-BE49-F238E27FC236}">
                <a16:creationId xmlns:a16="http://schemas.microsoft.com/office/drawing/2014/main" id="{DABCDFB0-6681-4020-B650-D5CA98824F11}"/>
              </a:ext>
            </a:extLst>
          </p:cNvPr>
          <p:cNvSpPr/>
          <p:nvPr/>
        </p:nvSpPr>
        <p:spPr>
          <a:xfrm>
            <a:off x="5444137" y="3018311"/>
            <a:ext cx="2042525" cy="27699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just" defTabSz="514350"/>
            <a:r>
              <a:rPr lang="es-CO" sz="1200" dirty="0">
                <a:solidFill>
                  <a:srgbClr val="E7E6E6">
                    <a:lumMod val="2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Pedir la palabra</a:t>
            </a:r>
          </a:p>
        </p:txBody>
      </p:sp>
      <p:sp>
        <p:nvSpPr>
          <p:cNvPr id="56" name="Rectangle 41">
            <a:extLst>
              <a:ext uri="{FF2B5EF4-FFF2-40B4-BE49-F238E27FC236}">
                <a16:creationId xmlns:a16="http://schemas.microsoft.com/office/drawing/2014/main" id="{7691AFF2-1D03-46F6-BBEB-3E2425E80545}"/>
              </a:ext>
            </a:extLst>
          </p:cNvPr>
          <p:cNvSpPr/>
          <p:nvPr/>
        </p:nvSpPr>
        <p:spPr>
          <a:xfrm>
            <a:off x="1475516" y="3782469"/>
            <a:ext cx="220202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defTabSz="514350"/>
            <a:r>
              <a:rPr lang="es-CO" sz="1200" dirty="0">
                <a:solidFill>
                  <a:srgbClr val="E7E6E6">
                    <a:lumMod val="2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Tener una participación activa</a:t>
            </a:r>
          </a:p>
        </p:txBody>
      </p:sp>
      <p:sp>
        <p:nvSpPr>
          <p:cNvPr id="57" name="Rectangle 46">
            <a:extLst>
              <a:ext uri="{FF2B5EF4-FFF2-40B4-BE49-F238E27FC236}">
                <a16:creationId xmlns:a16="http://schemas.microsoft.com/office/drawing/2014/main" id="{7B0DD1A9-5812-451E-A88F-75628CFE582F}"/>
              </a:ext>
            </a:extLst>
          </p:cNvPr>
          <p:cNvSpPr/>
          <p:nvPr/>
        </p:nvSpPr>
        <p:spPr>
          <a:xfrm>
            <a:off x="5444137" y="3770927"/>
            <a:ext cx="2376886" cy="461665"/>
          </a:xfrm>
          <a:prstGeom prst="rect">
            <a:avLst/>
          </a:prstGeom>
          <a:ln>
            <a:noFill/>
          </a:ln>
        </p:spPr>
        <p:txBody>
          <a:bodyPr wrap="square" anchor="ctr">
            <a:spAutoFit/>
          </a:bodyPr>
          <a:lstStyle/>
          <a:p>
            <a:pPr defTabSz="514350"/>
            <a:r>
              <a:rPr lang="es-ES" sz="1200" dirty="0">
                <a:solidFill>
                  <a:srgbClr val="E7E6E6">
                    <a:lumMod val="2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Valorar la opinión de todos </a:t>
            </a:r>
            <a:r>
              <a:rPr lang="es-CO" sz="1200" dirty="0">
                <a:solidFill>
                  <a:srgbClr val="E7E6E6">
                    <a:lumMod val="2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y hacer comentarios constructivos</a:t>
            </a:r>
          </a:p>
        </p:txBody>
      </p:sp>
      <p:grpSp>
        <p:nvGrpSpPr>
          <p:cNvPr id="58" name="Group 325">
            <a:extLst>
              <a:ext uri="{FF2B5EF4-FFF2-40B4-BE49-F238E27FC236}">
                <a16:creationId xmlns:a16="http://schemas.microsoft.com/office/drawing/2014/main" id="{AF6F2EB3-C8AA-462C-AD9E-E94DF64E705E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28382" y="1378263"/>
            <a:ext cx="558929" cy="560572"/>
            <a:chOff x="5044" y="1157"/>
            <a:chExt cx="340" cy="341"/>
          </a:xfrm>
          <a:solidFill>
            <a:srgbClr val="BA2F7D"/>
          </a:solidFill>
        </p:grpSpPr>
        <p:sp>
          <p:nvSpPr>
            <p:cNvPr id="59" name="Freeform 326">
              <a:extLst>
                <a:ext uri="{FF2B5EF4-FFF2-40B4-BE49-F238E27FC236}">
                  <a16:creationId xmlns:a16="http://schemas.microsoft.com/office/drawing/2014/main" id="{97892DB9-2C19-4741-9177-99D91625A1D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44" y="1157"/>
              <a:ext cx="340" cy="341"/>
            </a:xfrm>
            <a:custGeom>
              <a:avLst/>
              <a:gdLst>
                <a:gd name="T0" fmla="*/ 256 w 512"/>
                <a:gd name="T1" fmla="*/ 0 h 512"/>
                <a:gd name="T2" fmla="*/ 0 w 512"/>
                <a:gd name="T3" fmla="*/ 256 h 512"/>
                <a:gd name="T4" fmla="*/ 256 w 512"/>
                <a:gd name="T5" fmla="*/ 512 h 512"/>
                <a:gd name="T6" fmla="*/ 512 w 512"/>
                <a:gd name="T7" fmla="*/ 256 h 512"/>
                <a:gd name="T8" fmla="*/ 256 w 512"/>
                <a:gd name="T9" fmla="*/ 0 h 512"/>
                <a:gd name="T10" fmla="*/ 256 w 512"/>
                <a:gd name="T11" fmla="*/ 490 h 512"/>
                <a:gd name="T12" fmla="*/ 21 w 512"/>
                <a:gd name="T13" fmla="*/ 256 h 512"/>
                <a:gd name="T14" fmla="*/ 256 w 512"/>
                <a:gd name="T15" fmla="*/ 21 h 512"/>
                <a:gd name="T16" fmla="*/ 490 w 512"/>
                <a:gd name="T17" fmla="*/ 256 h 512"/>
                <a:gd name="T18" fmla="*/ 256 w 512"/>
                <a:gd name="T19" fmla="*/ 490 h 5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2" h="512">
                  <a:moveTo>
                    <a:pt x="256" y="0"/>
                  </a:moveTo>
                  <a:cubicBezTo>
                    <a:pt x="114" y="0"/>
                    <a:pt x="0" y="114"/>
                    <a:pt x="0" y="256"/>
                  </a:cubicBezTo>
                  <a:cubicBezTo>
                    <a:pt x="0" y="397"/>
                    <a:pt x="114" y="512"/>
                    <a:pt x="256" y="512"/>
                  </a:cubicBezTo>
                  <a:cubicBezTo>
                    <a:pt x="397" y="512"/>
                    <a:pt x="512" y="397"/>
                    <a:pt x="512" y="256"/>
                  </a:cubicBezTo>
                  <a:cubicBezTo>
                    <a:pt x="512" y="114"/>
                    <a:pt x="397" y="0"/>
                    <a:pt x="256" y="0"/>
                  </a:cubicBezTo>
                  <a:close/>
                  <a:moveTo>
                    <a:pt x="256" y="490"/>
                  </a:moveTo>
                  <a:cubicBezTo>
                    <a:pt x="126" y="490"/>
                    <a:pt x="21" y="385"/>
                    <a:pt x="21" y="256"/>
                  </a:cubicBezTo>
                  <a:cubicBezTo>
                    <a:pt x="21" y="126"/>
                    <a:pt x="126" y="21"/>
                    <a:pt x="256" y="21"/>
                  </a:cubicBezTo>
                  <a:cubicBezTo>
                    <a:pt x="385" y="21"/>
                    <a:pt x="490" y="126"/>
                    <a:pt x="490" y="256"/>
                  </a:cubicBezTo>
                  <a:cubicBezTo>
                    <a:pt x="490" y="385"/>
                    <a:pt x="385" y="490"/>
                    <a:pt x="256" y="49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pPr algn="just" defTabSz="514350">
                <a:defRPr/>
              </a:pPr>
              <a:endParaRPr lang="en-GB" sz="760" kern="0">
                <a:solidFill>
                  <a:srgbClr val="575756"/>
                </a:solidFill>
                <a:latin typeface="Calibri" panose="020F0502020204030204"/>
              </a:endParaRPr>
            </a:p>
          </p:txBody>
        </p:sp>
        <p:sp>
          <p:nvSpPr>
            <p:cNvPr id="60" name="Freeform 327">
              <a:extLst>
                <a:ext uri="{FF2B5EF4-FFF2-40B4-BE49-F238E27FC236}">
                  <a16:creationId xmlns:a16="http://schemas.microsoft.com/office/drawing/2014/main" id="{067FC8F1-46ED-4469-AB3D-F74924E67BA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22" y="1221"/>
              <a:ext cx="188" cy="213"/>
            </a:xfrm>
            <a:custGeom>
              <a:avLst/>
              <a:gdLst>
                <a:gd name="T0" fmla="*/ 149 w 284"/>
                <a:gd name="T1" fmla="*/ 106 h 320"/>
                <a:gd name="T2" fmla="*/ 149 w 284"/>
                <a:gd name="T3" fmla="*/ 181 h 320"/>
                <a:gd name="T4" fmla="*/ 139 w 284"/>
                <a:gd name="T5" fmla="*/ 192 h 320"/>
                <a:gd name="T6" fmla="*/ 128 w 284"/>
                <a:gd name="T7" fmla="*/ 181 h 320"/>
                <a:gd name="T8" fmla="*/ 128 w 284"/>
                <a:gd name="T9" fmla="*/ 106 h 320"/>
                <a:gd name="T10" fmla="*/ 139 w 284"/>
                <a:gd name="T11" fmla="*/ 96 h 320"/>
                <a:gd name="T12" fmla="*/ 149 w 284"/>
                <a:gd name="T13" fmla="*/ 106 h 320"/>
                <a:gd name="T14" fmla="*/ 280 w 284"/>
                <a:gd name="T15" fmla="*/ 64 h 320"/>
                <a:gd name="T16" fmla="*/ 280 w 284"/>
                <a:gd name="T17" fmla="*/ 79 h 320"/>
                <a:gd name="T18" fmla="*/ 272 w 284"/>
                <a:gd name="T19" fmla="*/ 82 h 320"/>
                <a:gd name="T20" fmla="*/ 265 w 284"/>
                <a:gd name="T21" fmla="*/ 79 h 320"/>
                <a:gd name="T22" fmla="*/ 250 w 284"/>
                <a:gd name="T23" fmla="*/ 64 h 320"/>
                <a:gd name="T24" fmla="*/ 233 w 284"/>
                <a:gd name="T25" fmla="*/ 80 h 320"/>
                <a:gd name="T26" fmla="*/ 277 w 284"/>
                <a:gd name="T27" fmla="*/ 181 h 320"/>
                <a:gd name="T28" fmla="*/ 139 w 284"/>
                <a:gd name="T29" fmla="*/ 320 h 320"/>
                <a:gd name="T30" fmla="*/ 0 w 284"/>
                <a:gd name="T31" fmla="*/ 181 h 320"/>
                <a:gd name="T32" fmla="*/ 128 w 284"/>
                <a:gd name="T33" fmla="*/ 43 h 320"/>
                <a:gd name="T34" fmla="*/ 128 w 284"/>
                <a:gd name="T35" fmla="*/ 21 h 320"/>
                <a:gd name="T36" fmla="*/ 107 w 284"/>
                <a:gd name="T37" fmla="*/ 21 h 320"/>
                <a:gd name="T38" fmla="*/ 96 w 284"/>
                <a:gd name="T39" fmla="*/ 10 h 320"/>
                <a:gd name="T40" fmla="*/ 107 w 284"/>
                <a:gd name="T41" fmla="*/ 0 h 320"/>
                <a:gd name="T42" fmla="*/ 171 w 284"/>
                <a:gd name="T43" fmla="*/ 0 h 320"/>
                <a:gd name="T44" fmla="*/ 181 w 284"/>
                <a:gd name="T45" fmla="*/ 10 h 320"/>
                <a:gd name="T46" fmla="*/ 171 w 284"/>
                <a:gd name="T47" fmla="*/ 21 h 320"/>
                <a:gd name="T48" fmla="*/ 149 w 284"/>
                <a:gd name="T49" fmla="*/ 21 h 320"/>
                <a:gd name="T50" fmla="*/ 149 w 284"/>
                <a:gd name="T51" fmla="*/ 43 h 320"/>
                <a:gd name="T52" fmla="*/ 217 w 284"/>
                <a:gd name="T53" fmla="*/ 67 h 320"/>
                <a:gd name="T54" fmla="*/ 235 w 284"/>
                <a:gd name="T55" fmla="*/ 49 h 320"/>
                <a:gd name="T56" fmla="*/ 220 w 284"/>
                <a:gd name="T57" fmla="*/ 33 h 320"/>
                <a:gd name="T58" fmla="*/ 220 w 284"/>
                <a:gd name="T59" fmla="*/ 18 h 320"/>
                <a:gd name="T60" fmla="*/ 235 w 284"/>
                <a:gd name="T61" fmla="*/ 18 h 320"/>
                <a:gd name="T62" fmla="*/ 280 w 284"/>
                <a:gd name="T63" fmla="*/ 64 h 320"/>
                <a:gd name="T64" fmla="*/ 139 w 284"/>
                <a:gd name="T65" fmla="*/ 64 h 320"/>
                <a:gd name="T66" fmla="*/ 21 w 284"/>
                <a:gd name="T67" fmla="*/ 181 h 320"/>
                <a:gd name="T68" fmla="*/ 139 w 284"/>
                <a:gd name="T69" fmla="*/ 298 h 320"/>
                <a:gd name="T70" fmla="*/ 256 w 284"/>
                <a:gd name="T71" fmla="*/ 181 h 320"/>
                <a:gd name="T72" fmla="*/ 139 w 284"/>
                <a:gd name="T73" fmla="*/ 64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84" h="320">
                  <a:moveTo>
                    <a:pt x="149" y="106"/>
                  </a:moveTo>
                  <a:cubicBezTo>
                    <a:pt x="149" y="181"/>
                    <a:pt x="149" y="181"/>
                    <a:pt x="149" y="181"/>
                  </a:cubicBezTo>
                  <a:cubicBezTo>
                    <a:pt x="149" y="187"/>
                    <a:pt x="145" y="192"/>
                    <a:pt x="139" y="192"/>
                  </a:cubicBezTo>
                  <a:cubicBezTo>
                    <a:pt x="133" y="192"/>
                    <a:pt x="128" y="187"/>
                    <a:pt x="128" y="181"/>
                  </a:cubicBezTo>
                  <a:cubicBezTo>
                    <a:pt x="128" y="106"/>
                    <a:pt x="128" y="106"/>
                    <a:pt x="128" y="106"/>
                  </a:cubicBezTo>
                  <a:cubicBezTo>
                    <a:pt x="128" y="100"/>
                    <a:pt x="133" y="96"/>
                    <a:pt x="139" y="96"/>
                  </a:cubicBezTo>
                  <a:cubicBezTo>
                    <a:pt x="145" y="96"/>
                    <a:pt x="149" y="100"/>
                    <a:pt x="149" y="106"/>
                  </a:cubicBezTo>
                  <a:close/>
                  <a:moveTo>
                    <a:pt x="280" y="64"/>
                  </a:moveTo>
                  <a:cubicBezTo>
                    <a:pt x="284" y="68"/>
                    <a:pt x="284" y="75"/>
                    <a:pt x="280" y="79"/>
                  </a:cubicBezTo>
                  <a:cubicBezTo>
                    <a:pt x="278" y="81"/>
                    <a:pt x="275" y="82"/>
                    <a:pt x="272" y="82"/>
                  </a:cubicBezTo>
                  <a:cubicBezTo>
                    <a:pt x="270" y="82"/>
                    <a:pt x="267" y="81"/>
                    <a:pt x="265" y="79"/>
                  </a:cubicBezTo>
                  <a:cubicBezTo>
                    <a:pt x="250" y="64"/>
                    <a:pt x="250" y="64"/>
                    <a:pt x="250" y="64"/>
                  </a:cubicBezTo>
                  <a:cubicBezTo>
                    <a:pt x="233" y="80"/>
                    <a:pt x="233" y="80"/>
                    <a:pt x="233" y="80"/>
                  </a:cubicBezTo>
                  <a:cubicBezTo>
                    <a:pt x="260" y="105"/>
                    <a:pt x="277" y="141"/>
                    <a:pt x="277" y="181"/>
                  </a:cubicBezTo>
                  <a:cubicBezTo>
                    <a:pt x="277" y="257"/>
                    <a:pt x="215" y="320"/>
                    <a:pt x="139" y="320"/>
                  </a:cubicBezTo>
                  <a:cubicBezTo>
                    <a:pt x="62" y="320"/>
                    <a:pt x="0" y="257"/>
                    <a:pt x="0" y="181"/>
                  </a:cubicBezTo>
                  <a:cubicBezTo>
                    <a:pt x="0" y="108"/>
                    <a:pt x="57" y="48"/>
                    <a:pt x="128" y="43"/>
                  </a:cubicBezTo>
                  <a:cubicBezTo>
                    <a:pt x="128" y="21"/>
                    <a:pt x="128" y="21"/>
                    <a:pt x="128" y="21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1" y="21"/>
                    <a:pt x="96" y="16"/>
                    <a:pt x="96" y="10"/>
                  </a:cubicBezTo>
                  <a:cubicBezTo>
                    <a:pt x="96" y="4"/>
                    <a:pt x="101" y="0"/>
                    <a:pt x="107" y="0"/>
                  </a:cubicBezTo>
                  <a:cubicBezTo>
                    <a:pt x="171" y="0"/>
                    <a:pt x="171" y="0"/>
                    <a:pt x="171" y="0"/>
                  </a:cubicBezTo>
                  <a:cubicBezTo>
                    <a:pt x="177" y="0"/>
                    <a:pt x="181" y="4"/>
                    <a:pt x="181" y="10"/>
                  </a:cubicBezTo>
                  <a:cubicBezTo>
                    <a:pt x="181" y="16"/>
                    <a:pt x="177" y="21"/>
                    <a:pt x="171" y="21"/>
                  </a:cubicBezTo>
                  <a:cubicBezTo>
                    <a:pt x="149" y="21"/>
                    <a:pt x="149" y="21"/>
                    <a:pt x="149" y="21"/>
                  </a:cubicBezTo>
                  <a:cubicBezTo>
                    <a:pt x="149" y="43"/>
                    <a:pt x="149" y="43"/>
                    <a:pt x="149" y="43"/>
                  </a:cubicBezTo>
                  <a:cubicBezTo>
                    <a:pt x="174" y="45"/>
                    <a:pt x="197" y="53"/>
                    <a:pt x="217" y="67"/>
                  </a:cubicBezTo>
                  <a:cubicBezTo>
                    <a:pt x="235" y="49"/>
                    <a:pt x="235" y="49"/>
                    <a:pt x="235" y="49"/>
                  </a:cubicBezTo>
                  <a:cubicBezTo>
                    <a:pt x="220" y="33"/>
                    <a:pt x="220" y="33"/>
                    <a:pt x="220" y="33"/>
                  </a:cubicBezTo>
                  <a:cubicBezTo>
                    <a:pt x="215" y="29"/>
                    <a:pt x="215" y="23"/>
                    <a:pt x="220" y="18"/>
                  </a:cubicBezTo>
                  <a:cubicBezTo>
                    <a:pt x="224" y="14"/>
                    <a:pt x="231" y="14"/>
                    <a:pt x="235" y="18"/>
                  </a:cubicBezTo>
                  <a:lnTo>
                    <a:pt x="280" y="64"/>
                  </a:lnTo>
                  <a:close/>
                  <a:moveTo>
                    <a:pt x="139" y="64"/>
                  </a:moveTo>
                  <a:cubicBezTo>
                    <a:pt x="74" y="64"/>
                    <a:pt x="21" y="116"/>
                    <a:pt x="21" y="181"/>
                  </a:cubicBezTo>
                  <a:cubicBezTo>
                    <a:pt x="21" y="246"/>
                    <a:pt x="74" y="298"/>
                    <a:pt x="139" y="298"/>
                  </a:cubicBezTo>
                  <a:cubicBezTo>
                    <a:pt x="203" y="298"/>
                    <a:pt x="256" y="246"/>
                    <a:pt x="256" y="181"/>
                  </a:cubicBezTo>
                  <a:cubicBezTo>
                    <a:pt x="256" y="116"/>
                    <a:pt x="203" y="64"/>
                    <a:pt x="139" y="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pPr algn="just" defTabSz="514350">
                <a:defRPr/>
              </a:pPr>
              <a:endParaRPr lang="en-GB" sz="760" kern="0">
                <a:solidFill>
                  <a:srgbClr val="575756"/>
                </a:solidFill>
                <a:latin typeface="Calibri" panose="020F0502020204030204"/>
              </a:endParaRPr>
            </a:p>
          </p:txBody>
        </p:sp>
      </p:grpSp>
      <p:grpSp>
        <p:nvGrpSpPr>
          <p:cNvPr id="61" name="Group 721">
            <a:extLst>
              <a:ext uri="{FF2B5EF4-FFF2-40B4-BE49-F238E27FC236}">
                <a16:creationId xmlns:a16="http://schemas.microsoft.com/office/drawing/2014/main" id="{C2049117-8251-4238-9C9C-BFA653E4AED6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09882" y="2146989"/>
            <a:ext cx="560269" cy="561917"/>
            <a:chOff x="5832" y="2619"/>
            <a:chExt cx="340" cy="341"/>
          </a:xfrm>
          <a:solidFill>
            <a:srgbClr val="A17DAE"/>
          </a:solidFill>
        </p:grpSpPr>
        <p:sp>
          <p:nvSpPr>
            <p:cNvPr id="62" name="Freeform 722">
              <a:extLst>
                <a:ext uri="{FF2B5EF4-FFF2-40B4-BE49-F238E27FC236}">
                  <a16:creationId xmlns:a16="http://schemas.microsoft.com/office/drawing/2014/main" id="{F2BE6B7B-C4D9-4A8B-83CC-9982169B439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96" y="2704"/>
              <a:ext cx="106" cy="171"/>
            </a:xfrm>
            <a:custGeom>
              <a:avLst/>
              <a:gdLst>
                <a:gd name="T0" fmla="*/ 153 w 160"/>
                <a:gd name="T1" fmla="*/ 2 h 257"/>
                <a:gd name="T2" fmla="*/ 142 w 160"/>
                <a:gd name="T3" fmla="*/ 3 h 257"/>
                <a:gd name="T4" fmla="*/ 60 w 160"/>
                <a:gd name="T5" fmla="*/ 75 h 257"/>
                <a:gd name="T6" fmla="*/ 10 w 160"/>
                <a:gd name="T7" fmla="*/ 75 h 257"/>
                <a:gd name="T8" fmla="*/ 0 w 160"/>
                <a:gd name="T9" fmla="*/ 86 h 257"/>
                <a:gd name="T10" fmla="*/ 0 w 160"/>
                <a:gd name="T11" fmla="*/ 171 h 257"/>
                <a:gd name="T12" fmla="*/ 10 w 160"/>
                <a:gd name="T13" fmla="*/ 182 h 257"/>
                <a:gd name="T14" fmla="*/ 60 w 160"/>
                <a:gd name="T15" fmla="*/ 182 h 257"/>
                <a:gd name="T16" fmla="*/ 142 w 160"/>
                <a:gd name="T17" fmla="*/ 254 h 257"/>
                <a:gd name="T18" fmla="*/ 149 w 160"/>
                <a:gd name="T19" fmla="*/ 257 h 257"/>
                <a:gd name="T20" fmla="*/ 153 w 160"/>
                <a:gd name="T21" fmla="*/ 256 h 257"/>
                <a:gd name="T22" fmla="*/ 160 w 160"/>
                <a:gd name="T23" fmla="*/ 246 h 257"/>
                <a:gd name="T24" fmla="*/ 160 w 160"/>
                <a:gd name="T25" fmla="*/ 11 h 257"/>
                <a:gd name="T26" fmla="*/ 153 w 160"/>
                <a:gd name="T27" fmla="*/ 2 h 257"/>
                <a:gd name="T28" fmla="*/ 138 w 160"/>
                <a:gd name="T29" fmla="*/ 222 h 257"/>
                <a:gd name="T30" fmla="*/ 71 w 160"/>
                <a:gd name="T31" fmla="*/ 163 h 257"/>
                <a:gd name="T32" fmla="*/ 64 w 160"/>
                <a:gd name="T33" fmla="*/ 161 h 257"/>
                <a:gd name="T34" fmla="*/ 21 w 160"/>
                <a:gd name="T35" fmla="*/ 161 h 257"/>
                <a:gd name="T36" fmla="*/ 21 w 160"/>
                <a:gd name="T37" fmla="*/ 97 h 257"/>
                <a:gd name="T38" fmla="*/ 64 w 160"/>
                <a:gd name="T39" fmla="*/ 97 h 257"/>
                <a:gd name="T40" fmla="*/ 71 w 160"/>
                <a:gd name="T41" fmla="*/ 94 h 257"/>
                <a:gd name="T42" fmla="*/ 138 w 160"/>
                <a:gd name="T43" fmla="*/ 35 h 257"/>
                <a:gd name="T44" fmla="*/ 138 w 160"/>
                <a:gd name="T45" fmla="*/ 222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60" h="257">
                  <a:moveTo>
                    <a:pt x="153" y="2"/>
                  </a:moveTo>
                  <a:cubicBezTo>
                    <a:pt x="150" y="0"/>
                    <a:pt x="145" y="1"/>
                    <a:pt x="142" y="3"/>
                  </a:cubicBezTo>
                  <a:cubicBezTo>
                    <a:pt x="60" y="75"/>
                    <a:pt x="60" y="75"/>
                    <a:pt x="60" y="75"/>
                  </a:cubicBezTo>
                  <a:cubicBezTo>
                    <a:pt x="10" y="75"/>
                    <a:pt x="10" y="75"/>
                    <a:pt x="10" y="75"/>
                  </a:cubicBezTo>
                  <a:cubicBezTo>
                    <a:pt x="4" y="75"/>
                    <a:pt x="0" y="80"/>
                    <a:pt x="0" y="86"/>
                  </a:cubicBezTo>
                  <a:cubicBezTo>
                    <a:pt x="0" y="171"/>
                    <a:pt x="0" y="171"/>
                    <a:pt x="0" y="171"/>
                  </a:cubicBezTo>
                  <a:cubicBezTo>
                    <a:pt x="0" y="177"/>
                    <a:pt x="4" y="182"/>
                    <a:pt x="10" y="182"/>
                  </a:cubicBezTo>
                  <a:cubicBezTo>
                    <a:pt x="60" y="182"/>
                    <a:pt x="60" y="182"/>
                    <a:pt x="60" y="182"/>
                  </a:cubicBezTo>
                  <a:cubicBezTo>
                    <a:pt x="142" y="254"/>
                    <a:pt x="142" y="254"/>
                    <a:pt x="142" y="254"/>
                  </a:cubicBezTo>
                  <a:cubicBezTo>
                    <a:pt x="144" y="256"/>
                    <a:pt x="146" y="257"/>
                    <a:pt x="149" y="257"/>
                  </a:cubicBezTo>
                  <a:cubicBezTo>
                    <a:pt x="150" y="257"/>
                    <a:pt x="152" y="256"/>
                    <a:pt x="153" y="256"/>
                  </a:cubicBezTo>
                  <a:cubicBezTo>
                    <a:pt x="157" y="254"/>
                    <a:pt x="160" y="250"/>
                    <a:pt x="160" y="246"/>
                  </a:cubicBezTo>
                  <a:cubicBezTo>
                    <a:pt x="160" y="11"/>
                    <a:pt x="160" y="11"/>
                    <a:pt x="160" y="11"/>
                  </a:cubicBezTo>
                  <a:cubicBezTo>
                    <a:pt x="160" y="7"/>
                    <a:pt x="157" y="3"/>
                    <a:pt x="153" y="2"/>
                  </a:cubicBezTo>
                  <a:close/>
                  <a:moveTo>
                    <a:pt x="138" y="222"/>
                  </a:moveTo>
                  <a:cubicBezTo>
                    <a:pt x="71" y="163"/>
                    <a:pt x="71" y="163"/>
                    <a:pt x="71" y="163"/>
                  </a:cubicBezTo>
                  <a:cubicBezTo>
                    <a:pt x="69" y="162"/>
                    <a:pt x="66" y="161"/>
                    <a:pt x="64" y="161"/>
                  </a:cubicBezTo>
                  <a:cubicBezTo>
                    <a:pt x="21" y="161"/>
                    <a:pt x="21" y="161"/>
                    <a:pt x="21" y="161"/>
                  </a:cubicBezTo>
                  <a:cubicBezTo>
                    <a:pt x="21" y="97"/>
                    <a:pt x="21" y="97"/>
                    <a:pt x="21" y="97"/>
                  </a:cubicBezTo>
                  <a:cubicBezTo>
                    <a:pt x="64" y="97"/>
                    <a:pt x="64" y="97"/>
                    <a:pt x="64" y="97"/>
                  </a:cubicBezTo>
                  <a:cubicBezTo>
                    <a:pt x="66" y="97"/>
                    <a:pt x="69" y="96"/>
                    <a:pt x="71" y="94"/>
                  </a:cubicBezTo>
                  <a:cubicBezTo>
                    <a:pt x="138" y="35"/>
                    <a:pt x="138" y="35"/>
                    <a:pt x="138" y="35"/>
                  </a:cubicBezTo>
                  <a:lnTo>
                    <a:pt x="138" y="2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pPr algn="just" defTabSz="514350">
                <a:defRPr/>
              </a:pPr>
              <a:endParaRPr lang="en-GB" sz="760" kern="0">
                <a:solidFill>
                  <a:srgbClr val="575756"/>
                </a:solidFill>
                <a:latin typeface="Calibri" panose="020F0502020204030204"/>
              </a:endParaRPr>
            </a:p>
          </p:txBody>
        </p:sp>
        <p:sp>
          <p:nvSpPr>
            <p:cNvPr id="63" name="Freeform 723">
              <a:extLst>
                <a:ext uri="{FF2B5EF4-FFF2-40B4-BE49-F238E27FC236}">
                  <a16:creationId xmlns:a16="http://schemas.microsoft.com/office/drawing/2014/main" id="{23CC863D-DD0D-4F35-93F4-A933EE5F9C0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23" y="2753"/>
              <a:ext cx="71" cy="72"/>
            </a:xfrm>
            <a:custGeom>
              <a:avLst/>
              <a:gdLst>
                <a:gd name="T0" fmla="*/ 69 w 108"/>
                <a:gd name="T1" fmla="*/ 55 h 108"/>
                <a:gd name="T2" fmla="*/ 104 w 108"/>
                <a:gd name="T3" fmla="*/ 20 h 108"/>
                <a:gd name="T4" fmla="*/ 104 w 108"/>
                <a:gd name="T5" fmla="*/ 4 h 108"/>
                <a:gd name="T6" fmla="*/ 89 w 108"/>
                <a:gd name="T7" fmla="*/ 4 h 108"/>
                <a:gd name="T8" fmla="*/ 54 w 108"/>
                <a:gd name="T9" fmla="*/ 40 h 108"/>
                <a:gd name="T10" fmla="*/ 19 w 108"/>
                <a:gd name="T11" fmla="*/ 4 h 108"/>
                <a:gd name="T12" fmla="*/ 4 w 108"/>
                <a:gd name="T13" fmla="*/ 4 h 108"/>
                <a:gd name="T14" fmla="*/ 4 w 108"/>
                <a:gd name="T15" fmla="*/ 20 h 108"/>
                <a:gd name="T16" fmla="*/ 39 w 108"/>
                <a:gd name="T17" fmla="*/ 55 h 108"/>
                <a:gd name="T18" fmla="*/ 4 w 108"/>
                <a:gd name="T19" fmla="*/ 90 h 108"/>
                <a:gd name="T20" fmla="*/ 4 w 108"/>
                <a:gd name="T21" fmla="*/ 105 h 108"/>
                <a:gd name="T22" fmla="*/ 11 w 108"/>
                <a:gd name="T23" fmla="*/ 108 h 108"/>
                <a:gd name="T24" fmla="*/ 19 w 108"/>
                <a:gd name="T25" fmla="*/ 105 h 108"/>
                <a:gd name="T26" fmla="*/ 54 w 108"/>
                <a:gd name="T27" fmla="*/ 70 h 108"/>
                <a:gd name="T28" fmla="*/ 89 w 108"/>
                <a:gd name="T29" fmla="*/ 105 h 108"/>
                <a:gd name="T30" fmla="*/ 97 w 108"/>
                <a:gd name="T31" fmla="*/ 108 h 108"/>
                <a:gd name="T32" fmla="*/ 104 w 108"/>
                <a:gd name="T33" fmla="*/ 105 h 108"/>
                <a:gd name="T34" fmla="*/ 104 w 108"/>
                <a:gd name="T35" fmla="*/ 90 h 108"/>
                <a:gd name="T36" fmla="*/ 69 w 108"/>
                <a:gd name="T37" fmla="*/ 55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8" h="108">
                  <a:moveTo>
                    <a:pt x="69" y="55"/>
                  </a:moveTo>
                  <a:cubicBezTo>
                    <a:pt x="104" y="20"/>
                    <a:pt x="104" y="20"/>
                    <a:pt x="104" y="20"/>
                  </a:cubicBezTo>
                  <a:cubicBezTo>
                    <a:pt x="108" y="15"/>
                    <a:pt x="108" y="9"/>
                    <a:pt x="104" y="4"/>
                  </a:cubicBezTo>
                  <a:cubicBezTo>
                    <a:pt x="100" y="0"/>
                    <a:pt x="93" y="0"/>
                    <a:pt x="89" y="4"/>
                  </a:cubicBezTo>
                  <a:cubicBezTo>
                    <a:pt x="54" y="40"/>
                    <a:pt x="54" y="40"/>
                    <a:pt x="54" y="40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15" y="0"/>
                    <a:pt x="8" y="0"/>
                    <a:pt x="4" y="4"/>
                  </a:cubicBezTo>
                  <a:cubicBezTo>
                    <a:pt x="0" y="9"/>
                    <a:pt x="0" y="15"/>
                    <a:pt x="4" y="20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4" y="90"/>
                    <a:pt x="4" y="90"/>
                    <a:pt x="4" y="90"/>
                  </a:cubicBezTo>
                  <a:cubicBezTo>
                    <a:pt x="0" y="94"/>
                    <a:pt x="0" y="101"/>
                    <a:pt x="4" y="105"/>
                  </a:cubicBezTo>
                  <a:cubicBezTo>
                    <a:pt x="6" y="107"/>
                    <a:pt x="9" y="108"/>
                    <a:pt x="11" y="108"/>
                  </a:cubicBezTo>
                  <a:cubicBezTo>
                    <a:pt x="14" y="108"/>
                    <a:pt x="17" y="107"/>
                    <a:pt x="19" y="105"/>
                  </a:cubicBezTo>
                  <a:cubicBezTo>
                    <a:pt x="54" y="70"/>
                    <a:pt x="54" y="70"/>
                    <a:pt x="54" y="70"/>
                  </a:cubicBezTo>
                  <a:cubicBezTo>
                    <a:pt x="89" y="105"/>
                    <a:pt x="89" y="105"/>
                    <a:pt x="89" y="105"/>
                  </a:cubicBezTo>
                  <a:cubicBezTo>
                    <a:pt x="91" y="107"/>
                    <a:pt x="94" y="108"/>
                    <a:pt x="97" y="108"/>
                  </a:cubicBezTo>
                  <a:cubicBezTo>
                    <a:pt x="99" y="108"/>
                    <a:pt x="102" y="107"/>
                    <a:pt x="104" y="105"/>
                  </a:cubicBezTo>
                  <a:cubicBezTo>
                    <a:pt x="108" y="101"/>
                    <a:pt x="108" y="94"/>
                    <a:pt x="104" y="90"/>
                  </a:cubicBezTo>
                  <a:lnTo>
                    <a:pt x="69" y="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pPr algn="just" defTabSz="514350">
                <a:defRPr/>
              </a:pPr>
              <a:endParaRPr lang="en-GB" sz="760" kern="0">
                <a:solidFill>
                  <a:srgbClr val="575756"/>
                </a:solidFill>
                <a:latin typeface="Calibri" panose="020F0502020204030204"/>
              </a:endParaRPr>
            </a:p>
          </p:txBody>
        </p:sp>
        <p:sp>
          <p:nvSpPr>
            <p:cNvPr id="64" name="Freeform 724">
              <a:extLst>
                <a:ext uri="{FF2B5EF4-FFF2-40B4-BE49-F238E27FC236}">
                  <a16:creationId xmlns:a16="http://schemas.microsoft.com/office/drawing/2014/main" id="{516C8F7A-B872-47C7-A0AB-74C5889C93B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32" y="2619"/>
              <a:ext cx="340" cy="341"/>
            </a:xfrm>
            <a:custGeom>
              <a:avLst/>
              <a:gdLst>
                <a:gd name="T0" fmla="*/ 256 w 512"/>
                <a:gd name="T1" fmla="*/ 21 h 512"/>
                <a:gd name="T2" fmla="*/ 490 w 512"/>
                <a:gd name="T3" fmla="*/ 256 h 512"/>
                <a:gd name="T4" fmla="*/ 256 w 512"/>
                <a:gd name="T5" fmla="*/ 490 h 512"/>
                <a:gd name="T6" fmla="*/ 21 w 512"/>
                <a:gd name="T7" fmla="*/ 256 h 512"/>
                <a:gd name="T8" fmla="*/ 256 w 512"/>
                <a:gd name="T9" fmla="*/ 21 h 512"/>
                <a:gd name="T10" fmla="*/ 256 w 512"/>
                <a:gd name="T11" fmla="*/ 0 h 512"/>
                <a:gd name="T12" fmla="*/ 0 w 512"/>
                <a:gd name="T13" fmla="*/ 256 h 512"/>
                <a:gd name="T14" fmla="*/ 256 w 512"/>
                <a:gd name="T15" fmla="*/ 512 h 512"/>
                <a:gd name="T16" fmla="*/ 512 w 512"/>
                <a:gd name="T17" fmla="*/ 256 h 512"/>
                <a:gd name="T18" fmla="*/ 256 w 512"/>
                <a:gd name="T19" fmla="*/ 0 h 5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2" h="512">
                  <a:moveTo>
                    <a:pt x="256" y="21"/>
                  </a:moveTo>
                  <a:cubicBezTo>
                    <a:pt x="385" y="21"/>
                    <a:pt x="490" y="126"/>
                    <a:pt x="490" y="256"/>
                  </a:cubicBezTo>
                  <a:cubicBezTo>
                    <a:pt x="490" y="385"/>
                    <a:pt x="385" y="490"/>
                    <a:pt x="256" y="490"/>
                  </a:cubicBezTo>
                  <a:cubicBezTo>
                    <a:pt x="126" y="490"/>
                    <a:pt x="21" y="385"/>
                    <a:pt x="21" y="256"/>
                  </a:cubicBezTo>
                  <a:cubicBezTo>
                    <a:pt x="21" y="126"/>
                    <a:pt x="126" y="21"/>
                    <a:pt x="256" y="21"/>
                  </a:cubicBezTo>
                  <a:moveTo>
                    <a:pt x="256" y="0"/>
                  </a:moveTo>
                  <a:cubicBezTo>
                    <a:pt x="114" y="0"/>
                    <a:pt x="0" y="114"/>
                    <a:pt x="0" y="256"/>
                  </a:cubicBezTo>
                  <a:cubicBezTo>
                    <a:pt x="0" y="397"/>
                    <a:pt x="114" y="512"/>
                    <a:pt x="256" y="512"/>
                  </a:cubicBezTo>
                  <a:cubicBezTo>
                    <a:pt x="397" y="512"/>
                    <a:pt x="512" y="397"/>
                    <a:pt x="512" y="256"/>
                  </a:cubicBezTo>
                  <a:cubicBezTo>
                    <a:pt x="512" y="114"/>
                    <a:pt x="397" y="0"/>
                    <a:pt x="25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pPr algn="just" defTabSz="514350">
                <a:defRPr/>
              </a:pPr>
              <a:endParaRPr lang="en-GB" sz="760" kern="0">
                <a:solidFill>
                  <a:srgbClr val="575756"/>
                </a:solidFill>
                <a:latin typeface="Calibri" panose="020F0502020204030204"/>
              </a:endParaRPr>
            </a:p>
          </p:txBody>
        </p:sp>
      </p:grpSp>
      <p:grpSp>
        <p:nvGrpSpPr>
          <p:cNvPr id="65" name="Group 795">
            <a:extLst>
              <a:ext uri="{FF2B5EF4-FFF2-40B4-BE49-F238E27FC236}">
                <a16:creationId xmlns:a16="http://schemas.microsoft.com/office/drawing/2014/main" id="{9CC689AB-0FC2-4FCF-8BB2-8572E240E55E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97049" y="2925070"/>
            <a:ext cx="560269" cy="560269"/>
            <a:chOff x="7361" y="3009"/>
            <a:chExt cx="340" cy="340"/>
          </a:xfrm>
          <a:solidFill>
            <a:srgbClr val="7D91BB"/>
          </a:solidFill>
        </p:grpSpPr>
        <p:sp>
          <p:nvSpPr>
            <p:cNvPr id="66" name="Freeform 796">
              <a:extLst>
                <a:ext uri="{FF2B5EF4-FFF2-40B4-BE49-F238E27FC236}">
                  <a16:creationId xmlns:a16="http://schemas.microsoft.com/office/drawing/2014/main" id="{6CB0700A-760C-4F5E-8EA7-09580AA433E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431" y="3129"/>
              <a:ext cx="57" cy="142"/>
            </a:xfrm>
            <a:custGeom>
              <a:avLst/>
              <a:gdLst>
                <a:gd name="T0" fmla="*/ 54 w 86"/>
                <a:gd name="T1" fmla="*/ 0 h 213"/>
                <a:gd name="T2" fmla="*/ 32 w 86"/>
                <a:gd name="T3" fmla="*/ 0 h 213"/>
                <a:gd name="T4" fmla="*/ 22 w 86"/>
                <a:gd name="T5" fmla="*/ 9 h 213"/>
                <a:gd name="T6" fmla="*/ 1 w 86"/>
                <a:gd name="T7" fmla="*/ 115 h 213"/>
                <a:gd name="T8" fmla="*/ 3 w 86"/>
                <a:gd name="T9" fmla="*/ 124 h 213"/>
                <a:gd name="T10" fmla="*/ 11 w 86"/>
                <a:gd name="T11" fmla="*/ 128 h 213"/>
                <a:gd name="T12" fmla="*/ 11 w 86"/>
                <a:gd name="T13" fmla="*/ 203 h 213"/>
                <a:gd name="T14" fmla="*/ 22 w 86"/>
                <a:gd name="T15" fmla="*/ 213 h 213"/>
                <a:gd name="T16" fmla="*/ 32 w 86"/>
                <a:gd name="T17" fmla="*/ 203 h 213"/>
                <a:gd name="T18" fmla="*/ 32 w 86"/>
                <a:gd name="T19" fmla="*/ 128 h 213"/>
                <a:gd name="T20" fmla="*/ 54 w 86"/>
                <a:gd name="T21" fmla="*/ 128 h 213"/>
                <a:gd name="T22" fmla="*/ 54 w 86"/>
                <a:gd name="T23" fmla="*/ 203 h 213"/>
                <a:gd name="T24" fmla="*/ 64 w 86"/>
                <a:gd name="T25" fmla="*/ 213 h 213"/>
                <a:gd name="T26" fmla="*/ 75 w 86"/>
                <a:gd name="T27" fmla="*/ 203 h 213"/>
                <a:gd name="T28" fmla="*/ 75 w 86"/>
                <a:gd name="T29" fmla="*/ 128 h 213"/>
                <a:gd name="T30" fmla="*/ 83 w 86"/>
                <a:gd name="T31" fmla="*/ 124 h 213"/>
                <a:gd name="T32" fmla="*/ 85 w 86"/>
                <a:gd name="T33" fmla="*/ 115 h 213"/>
                <a:gd name="T34" fmla="*/ 64 w 86"/>
                <a:gd name="T35" fmla="*/ 9 h 213"/>
                <a:gd name="T36" fmla="*/ 54 w 86"/>
                <a:gd name="T37" fmla="*/ 0 h 213"/>
                <a:gd name="T38" fmla="*/ 41 w 86"/>
                <a:gd name="T39" fmla="*/ 21 h 213"/>
                <a:gd name="T40" fmla="*/ 45 w 86"/>
                <a:gd name="T41" fmla="*/ 21 h 213"/>
                <a:gd name="T42" fmla="*/ 62 w 86"/>
                <a:gd name="T43" fmla="*/ 107 h 213"/>
                <a:gd name="T44" fmla="*/ 24 w 86"/>
                <a:gd name="T45" fmla="*/ 107 h 213"/>
                <a:gd name="T46" fmla="*/ 41 w 86"/>
                <a:gd name="T47" fmla="*/ 21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6" h="213">
                  <a:moveTo>
                    <a:pt x="54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27" y="0"/>
                    <a:pt x="23" y="4"/>
                    <a:pt x="22" y="9"/>
                  </a:cubicBezTo>
                  <a:cubicBezTo>
                    <a:pt x="1" y="115"/>
                    <a:pt x="1" y="115"/>
                    <a:pt x="1" y="115"/>
                  </a:cubicBezTo>
                  <a:cubicBezTo>
                    <a:pt x="0" y="118"/>
                    <a:pt x="1" y="122"/>
                    <a:pt x="3" y="124"/>
                  </a:cubicBezTo>
                  <a:cubicBezTo>
                    <a:pt x="5" y="127"/>
                    <a:pt x="8" y="128"/>
                    <a:pt x="11" y="128"/>
                  </a:cubicBezTo>
                  <a:cubicBezTo>
                    <a:pt x="11" y="203"/>
                    <a:pt x="11" y="203"/>
                    <a:pt x="11" y="203"/>
                  </a:cubicBezTo>
                  <a:cubicBezTo>
                    <a:pt x="11" y="209"/>
                    <a:pt x="16" y="213"/>
                    <a:pt x="22" y="213"/>
                  </a:cubicBezTo>
                  <a:cubicBezTo>
                    <a:pt x="28" y="213"/>
                    <a:pt x="32" y="209"/>
                    <a:pt x="32" y="203"/>
                  </a:cubicBezTo>
                  <a:cubicBezTo>
                    <a:pt x="32" y="128"/>
                    <a:pt x="32" y="128"/>
                    <a:pt x="32" y="128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203"/>
                    <a:pt x="54" y="203"/>
                    <a:pt x="54" y="203"/>
                  </a:cubicBezTo>
                  <a:cubicBezTo>
                    <a:pt x="54" y="209"/>
                    <a:pt x="58" y="213"/>
                    <a:pt x="64" y="213"/>
                  </a:cubicBezTo>
                  <a:cubicBezTo>
                    <a:pt x="70" y="213"/>
                    <a:pt x="75" y="209"/>
                    <a:pt x="75" y="203"/>
                  </a:cubicBezTo>
                  <a:cubicBezTo>
                    <a:pt x="75" y="128"/>
                    <a:pt x="75" y="128"/>
                    <a:pt x="75" y="128"/>
                  </a:cubicBezTo>
                  <a:cubicBezTo>
                    <a:pt x="78" y="128"/>
                    <a:pt x="81" y="127"/>
                    <a:pt x="83" y="124"/>
                  </a:cubicBezTo>
                  <a:cubicBezTo>
                    <a:pt x="85" y="122"/>
                    <a:pt x="86" y="118"/>
                    <a:pt x="85" y="115"/>
                  </a:cubicBezTo>
                  <a:cubicBezTo>
                    <a:pt x="64" y="9"/>
                    <a:pt x="64" y="9"/>
                    <a:pt x="64" y="9"/>
                  </a:cubicBezTo>
                  <a:cubicBezTo>
                    <a:pt x="63" y="4"/>
                    <a:pt x="59" y="0"/>
                    <a:pt x="54" y="0"/>
                  </a:cubicBezTo>
                  <a:close/>
                  <a:moveTo>
                    <a:pt x="41" y="21"/>
                  </a:moveTo>
                  <a:cubicBezTo>
                    <a:pt x="45" y="21"/>
                    <a:pt x="45" y="21"/>
                    <a:pt x="45" y="21"/>
                  </a:cubicBezTo>
                  <a:cubicBezTo>
                    <a:pt x="62" y="107"/>
                    <a:pt x="62" y="107"/>
                    <a:pt x="62" y="107"/>
                  </a:cubicBezTo>
                  <a:cubicBezTo>
                    <a:pt x="24" y="107"/>
                    <a:pt x="24" y="107"/>
                    <a:pt x="24" y="107"/>
                  </a:cubicBezTo>
                  <a:lnTo>
                    <a:pt x="41" y="2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pPr algn="just" defTabSz="514350">
                <a:defRPr/>
              </a:pPr>
              <a:endParaRPr lang="en-GB" sz="760" kern="0">
                <a:solidFill>
                  <a:srgbClr val="575756"/>
                </a:solidFill>
                <a:latin typeface="Calibri" panose="020F0502020204030204"/>
              </a:endParaRPr>
            </a:p>
          </p:txBody>
        </p:sp>
        <p:sp>
          <p:nvSpPr>
            <p:cNvPr id="67" name="Freeform 797">
              <a:extLst>
                <a:ext uri="{FF2B5EF4-FFF2-40B4-BE49-F238E27FC236}">
                  <a16:creationId xmlns:a16="http://schemas.microsoft.com/office/drawing/2014/main" id="{7D6EEB5A-4F32-4B49-9309-1BA85453816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439" y="3073"/>
              <a:ext cx="42" cy="42"/>
            </a:xfrm>
            <a:custGeom>
              <a:avLst/>
              <a:gdLst>
                <a:gd name="T0" fmla="*/ 32 w 64"/>
                <a:gd name="T1" fmla="*/ 64 h 64"/>
                <a:gd name="T2" fmla="*/ 64 w 64"/>
                <a:gd name="T3" fmla="*/ 32 h 64"/>
                <a:gd name="T4" fmla="*/ 32 w 64"/>
                <a:gd name="T5" fmla="*/ 0 h 64"/>
                <a:gd name="T6" fmla="*/ 0 w 64"/>
                <a:gd name="T7" fmla="*/ 32 h 64"/>
                <a:gd name="T8" fmla="*/ 32 w 64"/>
                <a:gd name="T9" fmla="*/ 64 h 64"/>
                <a:gd name="T10" fmla="*/ 32 w 64"/>
                <a:gd name="T11" fmla="*/ 21 h 64"/>
                <a:gd name="T12" fmla="*/ 43 w 64"/>
                <a:gd name="T13" fmla="*/ 32 h 64"/>
                <a:gd name="T14" fmla="*/ 32 w 64"/>
                <a:gd name="T15" fmla="*/ 42 h 64"/>
                <a:gd name="T16" fmla="*/ 21 w 64"/>
                <a:gd name="T17" fmla="*/ 32 h 64"/>
                <a:gd name="T18" fmla="*/ 32 w 64"/>
                <a:gd name="T19" fmla="*/ 21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4" h="64">
                  <a:moveTo>
                    <a:pt x="32" y="64"/>
                  </a:moveTo>
                  <a:cubicBezTo>
                    <a:pt x="50" y="64"/>
                    <a:pt x="64" y="49"/>
                    <a:pt x="64" y="32"/>
                  </a:cubicBezTo>
                  <a:cubicBezTo>
                    <a:pt x="64" y="14"/>
                    <a:pt x="50" y="0"/>
                    <a:pt x="32" y="0"/>
                  </a:cubicBezTo>
                  <a:cubicBezTo>
                    <a:pt x="14" y="0"/>
                    <a:pt x="0" y="14"/>
                    <a:pt x="0" y="32"/>
                  </a:cubicBezTo>
                  <a:cubicBezTo>
                    <a:pt x="0" y="49"/>
                    <a:pt x="14" y="64"/>
                    <a:pt x="32" y="64"/>
                  </a:cubicBezTo>
                  <a:close/>
                  <a:moveTo>
                    <a:pt x="32" y="21"/>
                  </a:moveTo>
                  <a:cubicBezTo>
                    <a:pt x="38" y="21"/>
                    <a:pt x="43" y="26"/>
                    <a:pt x="43" y="32"/>
                  </a:cubicBezTo>
                  <a:cubicBezTo>
                    <a:pt x="43" y="38"/>
                    <a:pt x="38" y="42"/>
                    <a:pt x="32" y="42"/>
                  </a:cubicBezTo>
                  <a:cubicBezTo>
                    <a:pt x="26" y="42"/>
                    <a:pt x="21" y="38"/>
                    <a:pt x="21" y="32"/>
                  </a:cubicBezTo>
                  <a:cubicBezTo>
                    <a:pt x="21" y="26"/>
                    <a:pt x="26" y="21"/>
                    <a:pt x="32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pPr algn="just" defTabSz="514350">
                <a:defRPr/>
              </a:pPr>
              <a:endParaRPr lang="en-GB" sz="760" kern="0">
                <a:solidFill>
                  <a:srgbClr val="575756"/>
                </a:solidFill>
                <a:latin typeface="Calibri" panose="020F0502020204030204"/>
              </a:endParaRPr>
            </a:p>
          </p:txBody>
        </p:sp>
        <p:sp>
          <p:nvSpPr>
            <p:cNvPr id="68" name="Freeform 798">
              <a:extLst>
                <a:ext uri="{FF2B5EF4-FFF2-40B4-BE49-F238E27FC236}">
                  <a16:creationId xmlns:a16="http://schemas.microsoft.com/office/drawing/2014/main" id="{5DE1C47D-0FDE-48AD-BE1B-890597843C1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502" y="3129"/>
              <a:ext cx="58" cy="142"/>
            </a:xfrm>
            <a:custGeom>
              <a:avLst/>
              <a:gdLst>
                <a:gd name="T0" fmla="*/ 53 w 86"/>
                <a:gd name="T1" fmla="*/ 0 h 213"/>
                <a:gd name="T2" fmla="*/ 32 w 86"/>
                <a:gd name="T3" fmla="*/ 0 h 213"/>
                <a:gd name="T4" fmla="*/ 22 w 86"/>
                <a:gd name="T5" fmla="*/ 9 h 213"/>
                <a:gd name="T6" fmla="*/ 0 w 86"/>
                <a:gd name="T7" fmla="*/ 115 h 213"/>
                <a:gd name="T8" fmla="*/ 2 w 86"/>
                <a:gd name="T9" fmla="*/ 124 h 213"/>
                <a:gd name="T10" fmla="*/ 11 w 86"/>
                <a:gd name="T11" fmla="*/ 128 h 213"/>
                <a:gd name="T12" fmla="*/ 11 w 86"/>
                <a:gd name="T13" fmla="*/ 203 h 213"/>
                <a:gd name="T14" fmla="*/ 21 w 86"/>
                <a:gd name="T15" fmla="*/ 213 h 213"/>
                <a:gd name="T16" fmla="*/ 32 w 86"/>
                <a:gd name="T17" fmla="*/ 203 h 213"/>
                <a:gd name="T18" fmla="*/ 32 w 86"/>
                <a:gd name="T19" fmla="*/ 128 h 213"/>
                <a:gd name="T20" fmla="*/ 53 w 86"/>
                <a:gd name="T21" fmla="*/ 128 h 213"/>
                <a:gd name="T22" fmla="*/ 53 w 86"/>
                <a:gd name="T23" fmla="*/ 203 h 213"/>
                <a:gd name="T24" fmla="*/ 64 w 86"/>
                <a:gd name="T25" fmla="*/ 213 h 213"/>
                <a:gd name="T26" fmla="*/ 75 w 86"/>
                <a:gd name="T27" fmla="*/ 203 h 213"/>
                <a:gd name="T28" fmla="*/ 75 w 86"/>
                <a:gd name="T29" fmla="*/ 128 h 213"/>
                <a:gd name="T30" fmla="*/ 83 w 86"/>
                <a:gd name="T31" fmla="*/ 124 h 213"/>
                <a:gd name="T32" fmla="*/ 85 w 86"/>
                <a:gd name="T33" fmla="*/ 115 h 213"/>
                <a:gd name="T34" fmla="*/ 64 w 86"/>
                <a:gd name="T35" fmla="*/ 9 h 213"/>
                <a:gd name="T36" fmla="*/ 53 w 86"/>
                <a:gd name="T37" fmla="*/ 0 h 213"/>
                <a:gd name="T38" fmla="*/ 41 w 86"/>
                <a:gd name="T39" fmla="*/ 21 h 213"/>
                <a:gd name="T40" fmla="*/ 45 w 86"/>
                <a:gd name="T41" fmla="*/ 21 h 213"/>
                <a:gd name="T42" fmla="*/ 62 w 86"/>
                <a:gd name="T43" fmla="*/ 107 h 213"/>
                <a:gd name="T44" fmla="*/ 24 w 86"/>
                <a:gd name="T45" fmla="*/ 107 h 213"/>
                <a:gd name="T46" fmla="*/ 41 w 86"/>
                <a:gd name="T47" fmla="*/ 21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6" h="213">
                  <a:moveTo>
                    <a:pt x="53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27" y="0"/>
                    <a:pt x="23" y="4"/>
                    <a:pt x="22" y="9"/>
                  </a:cubicBezTo>
                  <a:cubicBezTo>
                    <a:pt x="0" y="115"/>
                    <a:pt x="0" y="115"/>
                    <a:pt x="0" y="115"/>
                  </a:cubicBezTo>
                  <a:cubicBezTo>
                    <a:pt x="0" y="118"/>
                    <a:pt x="0" y="122"/>
                    <a:pt x="2" y="124"/>
                  </a:cubicBezTo>
                  <a:cubicBezTo>
                    <a:pt x="4" y="127"/>
                    <a:pt x="7" y="128"/>
                    <a:pt x="11" y="128"/>
                  </a:cubicBezTo>
                  <a:cubicBezTo>
                    <a:pt x="11" y="203"/>
                    <a:pt x="11" y="203"/>
                    <a:pt x="11" y="203"/>
                  </a:cubicBezTo>
                  <a:cubicBezTo>
                    <a:pt x="11" y="209"/>
                    <a:pt x="15" y="213"/>
                    <a:pt x="21" y="213"/>
                  </a:cubicBezTo>
                  <a:cubicBezTo>
                    <a:pt x="27" y="213"/>
                    <a:pt x="32" y="209"/>
                    <a:pt x="32" y="203"/>
                  </a:cubicBezTo>
                  <a:cubicBezTo>
                    <a:pt x="32" y="128"/>
                    <a:pt x="32" y="128"/>
                    <a:pt x="32" y="128"/>
                  </a:cubicBezTo>
                  <a:cubicBezTo>
                    <a:pt x="53" y="128"/>
                    <a:pt x="53" y="128"/>
                    <a:pt x="53" y="128"/>
                  </a:cubicBezTo>
                  <a:cubicBezTo>
                    <a:pt x="53" y="203"/>
                    <a:pt x="53" y="203"/>
                    <a:pt x="53" y="203"/>
                  </a:cubicBezTo>
                  <a:cubicBezTo>
                    <a:pt x="53" y="209"/>
                    <a:pt x="58" y="213"/>
                    <a:pt x="64" y="213"/>
                  </a:cubicBezTo>
                  <a:cubicBezTo>
                    <a:pt x="70" y="213"/>
                    <a:pt x="75" y="209"/>
                    <a:pt x="75" y="203"/>
                  </a:cubicBezTo>
                  <a:cubicBezTo>
                    <a:pt x="75" y="128"/>
                    <a:pt x="75" y="128"/>
                    <a:pt x="75" y="128"/>
                  </a:cubicBezTo>
                  <a:cubicBezTo>
                    <a:pt x="78" y="128"/>
                    <a:pt x="81" y="127"/>
                    <a:pt x="83" y="124"/>
                  </a:cubicBezTo>
                  <a:cubicBezTo>
                    <a:pt x="85" y="122"/>
                    <a:pt x="86" y="118"/>
                    <a:pt x="85" y="115"/>
                  </a:cubicBezTo>
                  <a:cubicBezTo>
                    <a:pt x="64" y="9"/>
                    <a:pt x="64" y="9"/>
                    <a:pt x="64" y="9"/>
                  </a:cubicBezTo>
                  <a:cubicBezTo>
                    <a:pt x="63" y="4"/>
                    <a:pt x="58" y="0"/>
                    <a:pt x="53" y="0"/>
                  </a:cubicBezTo>
                  <a:close/>
                  <a:moveTo>
                    <a:pt x="41" y="21"/>
                  </a:moveTo>
                  <a:cubicBezTo>
                    <a:pt x="45" y="21"/>
                    <a:pt x="45" y="21"/>
                    <a:pt x="45" y="21"/>
                  </a:cubicBezTo>
                  <a:cubicBezTo>
                    <a:pt x="62" y="107"/>
                    <a:pt x="62" y="107"/>
                    <a:pt x="62" y="107"/>
                  </a:cubicBezTo>
                  <a:cubicBezTo>
                    <a:pt x="24" y="107"/>
                    <a:pt x="24" y="107"/>
                    <a:pt x="24" y="107"/>
                  </a:cubicBezTo>
                  <a:lnTo>
                    <a:pt x="41" y="2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pPr algn="just" defTabSz="514350">
                <a:defRPr/>
              </a:pPr>
              <a:endParaRPr lang="en-GB" sz="760" kern="0">
                <a:solidFill>
                  <a:srgbClr val="575756"/>
                </a:solidFill>
                <a:latin typeface="Calibri" panose="020F0502020204030204"/>
              </a:endParaRPr>
            </a:p>
          </p:txBody>
        </p:sp>
        <p:sp>
          <p:nvSpPr>
            <p:cNvPr id="69" name="Freeform 799">
              <a:extLst>
                <a:ext uri="{FF2B5EF4-FFF2-40B4-BE49-F238E27FC236}">
                  <a16:creationId xmlns:a16="http://schemas.microsoft.com/office/drawing/2014/main" id="{16C4488A-C8FD-4C74-9B96-0578514CF79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510" y="3073"/>
              <a:ext cx="42" cy="42"/>
            </a:xfrm>
            <a:custGeom>
              <a:avLst/>
              <a:gdLst>
                <a:gd name="T0" fmla="*/ 32 w 64"/>
                <a:gd name="T1" fmla="*/ 64 h 64"/>
                <a:gd name="T2" fmla="*/ 64 w 64"/>
                <a:gd name="T3" fmla="*/ 32 h 64"/>
                <a:gd name="T4" fmla="*/ 32 w 64"/>
                <a:gd name="T5" fmla="*/ 0 h 64"/>
                <a:gd name="T6" fmla="*/ 0 w 64"/>
                <a:gd name="T7" fmla="*/ 32 h 64"/>
                <a:gd name="T8" fmla="*/ 32 w 64"/>
                <a:gd name="T9" fmla="*/ 64 h 64"/>
                <a:gd name="T10" fmla="*/ 32 w 64"/>
                <a:gd name="T11" fmla="*/ 21 h 64"/>
                <a:gd name="T12" fmla="*/ 42 w 64"/>
                <a:gd name="T13" fmla="*/ 32 h 64"/>
                <a:gd name="T14" fmla="*/ 32 w 64"/>
                <a:gd name="T15" fmla="*/ 42 h 64"/>
                <a:gd name="T16" fmla="*/ 21 w 64"/>
                <a:gd name="T17" fmla="*/ 32 h 64"/>
                <a:gd name="T18" fmla="*/ 32 w 64"/>
                <a:gd name="T19" fmla="*/ 21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4" h="64">
                  <a:moveTo>
                    <a:pt x="32" y="64"/>
                  </a:moveTo>
                  <a:cubicBezTo>
                    <a:pt x="49" y="64"/>
                    <a:pt x="64" y="49"/>
                    <a:pt x="64" y="32"/>
                  </a:cubicBezTo>
                  <a:cubicBezTo>
                    <a:pt x="64" y="14"/>
                    <a:pt x="49" y="0"/>
                    <a:pt x="32" y="0"/>
                  </a:cubicBezTo>
                  <a:cubicBezTo>
                    <a:pt x="14" y="0"/>
                    <a:pt x="0" y="14"/>
                    <a:pt x="0" y="32"/>
                  </a:cubicBezTo>
                  <a:cubicBezTo>
                    <a:pt x="0" y="49"/>
                    <a:pt x="14" y="64"/>
                    <a:pt x="32" y="64"/>
                  </a:cubicBezTo>
                  <a:close/>
                  <a:moveTo>
                    <a:pt x="32" y="21"/>
                  </a:moveTo>
                  <a:cubicBezTo>
                    <a:pt x="38" y="21"/>
                    <a:pt x="42" y="26"/>
                    <a:pt x="42" y="32"/>
                  </a:cubicBezTo>
                  <a:cubicBezTo>
                    <a:pt x="42" y="38"/>
                    <a:pt x="38" y="42"/>
                    <a:pt x="32" y="42"/>
                  </a:cubicBezTo>
                  <a:cubicBezTo>
                    <a:pt x="26" y="42"/>
                    <a:pt x="21" y="38"/>
                    <a:pt x="21" y="32"/>
                  </a:cubicBezTo>
                  <a:cubicBezTo>
                    <a:pt x="21" y="26"/>
                    <a:pt x="26" y="21"/>
                    <a:pt x="32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pPr algn="just" defTabSz="514350">
                <a:defRPr/>
              </a:pPr>
              <a:endParaRPr lang="en-GB" sz="760" kern="0">
                <a:solidFill>
                  <a:srgbClr val="575756"/>
                </a:solidFill>
                <a:latin typeface="Calibri" panose="020F0502020204030204"/>
              </a:endParaRPr>
            </a:p>
          </p:txBody>
        </p:sp>
        <p:sp>
          <p:nvSpPr>
            <p:cNvPr id="70" name="Freeform 800">
              <a:extLst>
                <a:ext uri="{FF2B5EF4-FFF2-40B4-BE49-F238E27FC236}">
                  <a16:creationId xmlns:a16="http://schemas.microsoft.com/office/drawing/2014/main" id="{90108CF1-55AB-4301-A021-FD9863982D5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573" y="3129"/>
              <a:ext cx="57" cy="142"/>
            </a:xfrm>
            <a:custGeom>
              <a:avLst/>
              <a:gdLst>
                <a:gd name="T0" fmla="*/ 74 w 85"/>
                <a:gd name="T1" fmla="*/ 0 h 213"/>
                <a:gd name="T2" fmla="*/ 10 w 85"/>
                <a:gd name="T3" fmla="*/ 0 h 213"/>
                <a:gd name="T4" fmla="*/ 0 w 85"/>
                <a:gd name="T5" fmla="*/ 11 h 213"/>
                <a:gd name="T6" fmla="*/ 0 w 85"/>
                <a:gd name="T7" fmla="*/ 96 h 213"/>
                <a:gd name="T8" fmla="*/ 10 w 85"/>
                <a:gd name="T9" fmla="*/ 107 h 213"/>
                <a:gd name="T10" fmla="*/ 10 w 85"/>
                <a:gd name="T11" fmla="*/ 203 h 213"/>
                <a:gd name="T12" fmla="*/ 21 w 85"/>
                <a:gd name="T13" fmla="*/ 213 h 213"/>
                <a:gd name="T14" fmla="*/ 32 w 85"/>
                <a:gd name="T15" fmla="*/ 203 h 213"/>
                <a:gd name="T16" fmla="*/ 32 w 85"/>
                <a:gd name="T17" fmla="*/ 107 h 213"/>
                <a:gd name="T18" fmla="*/ 53 w 85"/>
                <a:gd name="T19" fmla="*/ 107 h 213"/>
                <a:gd name="T20" fmla="*/ 53 w 85"/>
                <a:gd name="T21" fmla="*/ 203 h 213"/>
                <a:gd name="T22" fmla="*/ 64 w 85"/>
                <a:gd name="T23" fmla="*/ 213 h 213"/>
                <a:gd name="T24" fmla="*/ 74 w 85"/>
                <a:gd name="T25" fmla="*/ 203 h 213"/>
                <a:gd name="T26" fmla="*/ 74 w 85"/>
                <a:gd name="T27" fmla="*/ 107 h 213"/>
                <a:gd name="T28" fmla="*/ 85 w 85"/>
                <a:gd name="T29" fmla="*/ 96 h 213"/>
                <a:gd name="T30" fmla="*/ 85 w 85"/>
                <a:gd name="T31" fmla="*/ 11 h 213"/>
                <a:gd name="T32" fmla="*/ 74 w 85"/>
                <a:gd name="T33" fmla="*/ 0 h 213"/>
                <a:gd name="T34" fmla="*/ 21 w 85"/>
                <a:gd name="T35" fmla="*/ 21 h 213"/>
                <a:gd name="T36" fmla="*/ 64 w 85"/>
                <a:gd name="T37" fmla="*/ 21 h 213"/>
                <a:gd name="T38" fmla="*/ 64 w 85"/>
                <a:gd name="T39" fmla="*/ 85 h 213"/>
                <a:gd name="T40" fmla="*/ 21 w 85"/>
                <a:gd name="T41" fmla="*/ 85 h 213"/>
                <a:gd name="T42" fmla="*/ 21 w 85"/>
                <a:gd name="T43" fmla="*/ 21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5" h="213">
                  <a:moveTo>
                    <a:pt x="74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4" y="0"/>
                    <a:pt x="0" y="5"/>
                    <a:pt x="0" y="11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102"/>
                    <a:pt x="4" y="107"/>
                    <a:pt x="10" y="107"/>
                  </a:cubicBezTo>
                  <a:cubicBezTo>
                    <a:pt x="10" y="203"/>
                    <a:pt x="10" y="203"/>
                    <a:pt x="10" y="203"/>
                  </a:cubicBezTo>
                  <a:cubicBezTo>
                    <a:pt x="10" y="209"/>
                    <a:pt x="15" y="213"/>
                    <a:pt x="21" y="213"/>
                  </a:cubicBezTo>
                  <a:cubicBezTo>
                    <a:pt x="27" y="213"/>
                    <a:pt x="32" y="209"/>
                    <a:pt x="32" y="203"/>
                  </a:cubicBezTo>
                  <a:cubicBezTo>
                    <a:pt x="32" y="107"/>
                    <a:pt x="32" y="107"/>
                    <a:pt x="32" y="107"/>
                  </a:cubicBezTo>
                  <a:cubicBezTo>
                    <a:pt x="53" y="107"/>
                    <a:pt x="53" y="107"/>
                    <a:pt x="53" y="107"/>
                  </a:cubicBezTo>
                  <a:cubicBezTo>
                    <a:pt x="53" y="203"/>
                    <a:pt x="53" y="203"/>
                    <a:pt x="53" y="203"/>
                  </a:cubicBezTo>
                  <a:cubicBezTo>
                    <a:pt x="53" y="209"/>
                    <a:pt x="58" y="213"/>
                    <a:pt x="64" y="213"/>
                  </a:cubicBezTo>
                  <a:cubicBezTo>
                    <a:pt x="70" y="213"/>
                    <a:pt x="74" y="209"/>
                    <a:pt x="74" y="203"/>
                  </a:cubicBezTo>
                  <a:cubicBezTo>
                    <a:pt x="74" y="107"/>
                    <a:pt x="74" y="107"/>
                    <a:pt x="74" y="107"/>
                  </a:cubicBezTo>
                  <a:cubicBezTo>
                    <a:pt x="80" y="107"/>
                    <a:pt x="85" y="102"/>
                    <a:pt x="85" y="96"/>
                  </a:cubicBezTo>
                  <a:cubicBezTo>
                    <a:pt x="85" y="11"/>
                    <a:pt x="85" y="11"/>
                    <a:pt x="85" y="11"/>
                  </a:cubicBezTo>
                  <a:cubicBezTo>
                    <a:pt x="85" y="5"/>
                    <a:pt x="80" y="0"/>
                    <a:pt x="74" y="0"/>
                  </a:cubicBezTo>
                  <a:close/>
                  <a:moveTo>
                    <a:pt x="21" y="21"/>
                  </a:moveTo>
                  <a:cubicBezTo>
                    <a:pt x="64" y="21"/>
                    <a:pt x="64" y="21"/>
                    <a:pt x="64" y="21"/>
                  </a:cubicBezTo>
                  <a:cubicBezTo>
                    <a:pt x="64" y="85"/>
                    <a:pt x="64" y="85"/>
                    <a:pt x="64" y="85"/>
                  </a:cubicBezTo>
                  <a:cubicBezTo>
                    <a:pt x="21" y="85"/>
                    <a:pt x="21" y="85"/>
                    <a:pt x="21" y="85"/>
                  </a:cubicBezTo>
                  <a:lnTo>
                    <a:pt x="21" y="2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pPr algn="just" defTabSz="514350">
                <a:defRPr/>
              </a:pPr>
              <a:endParaRPr lang="en-GB" sz="760" kern="0">
                <a:solidFill>
                  <a:srgbClr val="575756"/>
                </a:solidFill>
                <a:latin typeface="Calibri" panose="020F0502020204030204"/>
              </a:endParaRPr>
            </a:p>
          </p:txBody>
        </p:sp>
        <p:sp>
          <p:nvSpPr>
            <p:cNvPr id="71" name="Freeform 801">
              <a:extLst>
                <a:ext uri="{FF2B5EF4-FFF2-40B4-BE49-F238E27FC236}">
                  <a16:creationId xmlns:a16="http://schemas.microsoft.com/office/drawing/2014/main" id="{A0966147-A117-4B2D-A800-7A37FED03DC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580" y="3073"/>
              <a:ext cx="43" cy="42"/>
            </a:xfrm>
            <a:custGeom>
              <a:avLst/>
              <a:gdLst>
                <a:gd name="T0" fmla="*/ 32 w 64"/>
                <a:gd name="T1" fmla="*/ 64 h 64"/>
                <a:gd name="T2" fmla="*/ 64 w 64"/>
                <a:gd name="T3" fmla="*/ 32 h 64"/>
                <a:gd name="T4" fmla="*/ 32 w 64"/>
                <a:gd name="T5" fmla="*/ 0 h 64"/>
                <a:gd name="T6" fmla="*/ 0 w 64"/>
                <a:gd name="T7" fmla="*/ 32 h 64"/>
                <a:gd name="T8" fmla="*/ 32 w 64"/>
                <a:gd name="T9" fmla="*/ 64 h 64"/>
                <a:gd name="T10" fmla="*/ 32 w 64"/>
                <a:gd name="T11" fmla="*/ 21 h 64"/>
                <a:gd name="T12" fmla="*/ 43 w 64"/>
                <a:gd name="T13" fmla="*/ 32 h 64"/>
                <a:gd name="T14" fmla="*/ 32 w 64"/>
                <a:gd name="T15" fmla="*/ 42 h 64"/>
                <a:gd name="T16" fmla="*/ 22 w 64"/>
                <a:gd name="T17" fmla="*/ 32 h 64"/>
                <a:gd name="T18" fmla="*/ 32 w 64"/>
                <a:gd name="T19" fmla="*/ 21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4" h="64">
                  <a:moveTo>
                    <a:pt x="32" y="64"/>
                  </a:moveTo>
                  <a:cubicBezTo>
                    <a:pt x="50" y="64"/>
                    <a:pt x="64" y="49"/>
                    <a:pt x="64" y="32"/>
                  </a:cubicBezTo>
                  <a:cubicBezTo>
                    <a:pt x="64" y="14"/>
                    <a:pt x="50" y="0"/>
                    <a:pt x="32" y="0"/>
                  </a:cubicBezTo>
                  <a:cubicBezTo>
                    <a:pt x="15" y="0"/>
                    <a:pt x="0" y="14"/>
                    <a:pt x="0" y="32"/>
                  </a:cubicBezTo>
                  <a:cubicBezTo>
                    <a:pt x="0" y="49"/>
                    <a:pt x="15" y="64"/>
                    <a:pt x="32" y="64"/>
                  </a:cubicBezTo>
                  <a:close/>
                  <a:moveTo>
                    <a:pt x="32" y="21"/>
                  </a:moveTo>
                  <a:cubicBezTo>
                    <a:pt x="38" y="21"/>
                    <a:pt x="43" y="26"/>
                    <a:pt x="43" y="32"/>
                  </a:cubicBezTo>
                  <a:cubicBezTo>
                    <a:pt x="43" y="38"/>
                    <a:pt x="38" y="42"/>
                    <a:pt x="32" y="42"/>
                  </a:cubicBezTo>
                  <a:cubicBezTo>
                    <a:pt x="26" y="42"/>
                    <a:pt x="22" y="38"/>
                    <a:pt x="22" y="32"/>
                  </a:cubicBezTo>
                  <a:cubicBezTo>
                    <a:pt x="22" y="26"/>
                    <a:pt x="26" y="21"/>
                    <a:pt x="32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pPr algn="just" defTabSz="514350">
                <a:defRPr/>
              </a:pPr>
              <a:endParaRPr lang="en-GB" sz="760" kern="0">
                <a:solidFill>
                  <a:srgbClr val="575756"/>
                </a:solidFill>
                <a:latin typeface="Calibri" panose="020F0502020204030204"/>
              </a:endParaRPr>
            </a:p>
          </p:txBody>
        </p:sp>
        <p:sp>
          <p:nvSpPr>
            <p:cNvPr id="72" name="Freeform 802">
              <a:extLst>
                <a:ext uri="{FF2B5EF4-FFF2-40B4-BE49-F238E27FC236}">
                  <a16:creationId xmlns:a16="http://schemas.microsoft.com/office/drawing/2014/main" id="{CED62C09-213E-448B-B392-2B4499B5082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361" y="3009"/>
              <a:ext cx="340" cy="340"/>
            </a:xfrm>
            <a:custGeom>
              <a:avLst/>
              <a:gdLst>
                <a:gd name="T0" fmla="*/ 256 w 512"/>
                <a:gd name="T1" fmla="*/ 0 h 512"/>
                <a:gd name="T2" fmla="*/ 0 w 512"/>
                <a:gd name="T3" fmla="*/ 256 h 512"/>
                <a:gd name="T4" fmla="*/ 256 w 512"/>
                <a:gd name="T5" fmla="*/ 512 h 512"/>
                <a:gd name="T6" fmla="*/ 512 w 512"/>
                <a:gd name="T7" fmla="*/ 256 h 512"/>
                <a:gd name="T8" fmla="*/ 256 w 512"/>
                <a:gd name="T9" fmla="*/ 0 h 512"/>
                <a:gd name="T10" fmla="*/ 256 w 512"/>
                <a:gd name="T11" fmla="*/ 490 h 512"/>
                <a:gd name="T12" fmla="*/ 21 w 512"/>
                <a:gd name="T13" fmla="*/ 256 h 512"/>
                <a:gd name="T14" fmla="*/ 256 w 512"/>
                <a:gd name="T15" fmla="*/ 21 h 512"/>
                <a:gd name="T16" fmla="*/ 490 w 512"/>
                <a:gd name="T17" fmla="*/ 256 h 512"/>
                <a:gd name="T18" fmla="*/ 256 w 512"/>
                <a:gd name="T19" fmla="*/ 490 h 5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2" h="512">
                  <a:moveTo>
                    <a:pt x="256" y="0"/>
                  </a:moveTo>
                  <a:cubicBezTo>
                    <a:pt x="114" y="0"/>
                    <a:pt x="0" y="114"/>
                    <a:pt x="0" y="256"/>
                  </a:cubicBezTo>
                  <a:cubicBezTo>
                    <a:pt x="0" y="397"/>
                    <a:pt x="114" y="512"/>
                    <a:pt x="256" y="512"/>
                  </a:cubicBezTo>
                  <a:cubicBezTo>
                    <a:pt x="397" y="512"/>
                    <a:pt x="512" y="397"/>
                    <a:pt x="512" y="256"/>
                  </a:cubicBezTo>
                  <a:cubicBezTo>
                    <a:pt x="512" y="114"/>
                    <a:pt x="397" y="0"/>
                    <a:pt x="256" y="0"/>
                  </a:cubicBezTo>
                  <a:close/>
                  <a:moveTo>
                    <a:pt x="256" y="490"/>
                  </a:moveTo>
                  <a:cubicBezTo>
                    <a:pt x="126" y="490"/>
                    <a:pt x="21" y="385"/>
                    <a:pt x="21" y="256"/>
                  </a:cubicBezTo>
                  <a:cubicBezTo>
                    <a:pt x="21" y="126"/>
                    <a:pt x="126" y="21"/>
                    <a:pt x="256" y="21"/>
                  </a:cubicBezTo>
                  <a:cubicBezTo>
                    <a:pt x="385" y="21"/>
                    <a:pt x="490" y="126"/>
                    <a:pt x="490" y="256"/>
                  </a:cubicBezTo>
                  <a:cubicBezTo>
                    <a:pt x="490" y="385"/>
                    <a:pt x="385" y="490"/>
                    <a:pt x="256" y="49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pPr algn="just" defTabSz="514350">
                <a:defRPr/>
              </a:pPr>
              <a:endParaRPr lang="en-GB" sz="760" kern="0">
                <a:solidFill>
                  <a:srgbClr val="575756"/>
                </a:solidFill>
                <a:latin typeface="Calibri" panose="020F0502020204030204"/>
              </a:endParaRPr>
            </a:p>
          </p:txBody>
        </p:sp>
      </p:grpSp>
      <p:grpSp>
        <p:nvGrpSpPr>
          <p:cNvPr id="73" name="Group 235">
            <a:extLst>
              <a:ext uri="{FF2B5EF4-FFF2-40B4-BE49-F238E27FC236}">
                <a16:creationId xmlns:a16="http://schemas.microsoft.com/office/drawing/2014/main" id="{8FE179F4-CF38-4D7F-8A7A-F388A652CA5B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762291" y="1378263"/>
            <a:ext cx="560269" cy="560269"/>
            <a:chOff x="4264" y="792"/>
            <a:chExt cx="340" cy="340"/>
          </a:xfrm>
          <a:solidFill>
            <a:srgbClr val="7D91BB"/>
          </a:solidFill>
        </p:grpSpPr>
        <p:sp>
          <p:nvSpPr>
            <p:cNvPr id="74" name="Freeform 236">
              <a:extLst>
                <a:ext uri="{FF2B5EF4-FFF2-40B4-BE49-F238E27FC236}">
                  <a16:creationId xmlns:a16="http://schemas.microsoft.com/office/drawing/2014/main" id="{D542F2CE-2ED8-4F36-A9D3-5790F78FA37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64" y="792"/>
              <a:ext cx="340" cy="340"/>
            </a:xfrm>
            <a:custGeom>
              <a:avLst/>
              <a:gdLst>
                <a:gd name="T0" fmla="*/ 256 w 512"/>
                <a:gd name="T1" fmla="*/ 21 h 512"/>
                <a:gd name="T2" fmla="*/ 490 w 512"/>
                <a:gd name="T3" fmla="*/ 256 h 512"/>
                <a:gd name="T4" fmla="*/ 256 w 512"/>
                <a:gd name="T5" fmla="*/ 490 h 512"/>
                <a:gd name="T6" fmla="*/ 21 w 512"/>
                <a:gd name="T7" fmla="*/ 256 h 512"/>
                <a:gd name="T8" fmla="*/ 256 w 512"/>
                <a:gd name="T9" fmla="*/ 21 h 512"/>
                <a:gd name="T10" fmla="*/ 256 w 512"/>
                <a:gd name="T11" fmla="*/ 0 h 512"/>
                <a:gd name="T12" fmla="*/ 0 w 512"/>
                <a:gd name="T13" fmla="*/ 256 h 512"/>
                <a:gd name="T14" fmla="*/ 256 w 512"/>
                <a:gd name="T15" fmla="*/ 512 h 512"/>
                <a:gd name="T16" fmla="*/ 512 w 512"/>
                <a:gd name="T17" fmla="*/ 256 h 512"/>
                <a:gd name="T18" fmla="*/ 256 w 512"/>
                <a:gd name="T19" fmla="*/ 0 h 5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2" h="512">
                  <a:moveTo>
                    <a:pt x="256" y="21"/>
                  </a:moveTo>
                  <a:cubicBezTo>
                    <a:pt x="385" y="21"/>
                    <a:pt x="490" y="126"/>
                    <a:pt x="490" y="256"/>
                  </a:cubicBezTo>
                  <a:cubicBezTo>
                    <a:pt x="490" y="385"/>
                    <a:pt x="385" y="490"/>
                    <a:pt x="256" y="490"/>
                  </a:cubicBezTo>
                  <a:cubicBezTo>
                    <a:pt x="126" y="490"/>
                    <a:pt x="21" y="385"/>
                    <a:pt x="21" y="256"/>
                  </a:cubicBezTo>
                  <a:cubicBezTo>
                    <a:pt x="21" y="126"/>
                    <a:pt x="126" y="21"/>
                    <a:pt x="256" y="21"/>
                  </a:cubicBezTo>
                  <a:moveTo>
                    <a:pt x="256" y="0"/>
                  </a:moveTo>
                  <a:cubicBezTo>
                    <a:pt x="114" y="0"/>
                    <a:pt x="0" y="114"/>
                    <a:pt x="0" y="256"/>
                  </a:cubicBezTo>
                  <a:cubicBezTo>
                    <a:pt x="0" y="397"/>
                    <a:pt x="114" y="512"/>
                    <a:pt x="256" y="512"/>
                  </a:cubicBezTo>
                  <a:cubicBezTo>
                    <a:pt x="397" y="512"/>
                    <a:pt x="512" y="397"/>
                    <a:pt x="512" y="256"/>
                  </a:cubicBezTo>
                  <a:cubicBezTo>
                    <a:pt x="512" y="114"/>
                    <a:pt x="397" y="0"/>
                    <a:pt x="25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pPr algn="just" defTabSz="514350">
                <a:defRPr/>
              </a:pPr>
              <a:endParaRPr lang="en-GB" sz="760" kern="0">
                <a:solidFill>
                  <a:srgbClr val="575756"/>
                </a:solidFill>
                <a:latin typeface="Calibri" panose="020F0502020204030204"/>
              </a:endParaRPr>
            </a:p>
          </p:txBody>
        </p:sp>
        <p:sp>
          <p:nvSpPr>
            <p:cNvPr id="75" name="Freeform 237">
              <a:extLst>
                <a:ext uri="{FF2B5EF4-FFF2-40B4-BE49-F238E27FC236}">
                  <a16:creationId xmlns:a16="http://schemas.microsoft.com/office/drawing/2014/main" id="{48DD54E7-3DD2-4B83-AD7E-4770468DDB2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28" y="884"/>
              <a:ext cx="127" cy="113"/>
            </a:xfrm>
            <a:custGeom>
              <a:avLst/>
              <a:gdLst>
                <a:gd name="T0" fmla="*/ 192 w 192"/>
                <a:gd name="T1" fmla="*/ 118 h 171"/>
                <a:gd name="T2" fmla="*/ 192 w 192"/>
                <a:gd name="T3" fmla="*/ 11 h 171"/>
                <a:gd name="T4" fmla="*/ 181 w 192"/>
                <a:gd name="T5" fmla="*/ 0 h 171"/>
                <a:gd name="T6" fmla="*/ 10 w 192"/>
                <a:gd name="T7" fmla="*/ 0 h 171"/>
                <a:gd name="T8" fmla="*/ 0 w 192"/>
                <a:gd name="T9" fmla="*/ 11 h 171"/>
                <a:gd name="T10" fmla="*/ 0 w 192"/>
                <a:gd name="T11" fmla="*/ 118 h 171"/>
                <a:gd name="T12" fmla="*/ 10 w 192"/>
                <a:gd name="T13" fmla="*/ 128 h 171"/>
                <a:gd name="T14" fmla="*/ 32 w 192"/>
                <a:gd name="T15" fmla="*/ 128 h 171"/>
                <a:gd name="T16" fmla="*/ 32 w 192"/>
                <a:gd name="T17" fmla="*/ 160 h 171"/>
                <a:gd name="T18" fmla="*/ 38 w 192"/>
                <a:gd name="T19" fmla="*/ 170 h 171"/>
                <a:gd name="T20" fmla="*/ 42 w 192"/>
                <a:gd name="T21" fmla="*/ 171 h 171"/>
                <a:gd name="T22" fmla="*/ 50 w 192"/>
                <a:gd name="T23" fmla="*/ 168 h 171"/>
                <a:gd name="T24" fmla="*/ 89 w 192"/>
                <a:gd name="T25" fmla="*/ 128 h 171"/>
                <a:gd name="T26" fmla="*/ 181 w 192"/>
                <a:gd name="T27" fmla="*/ 128 h 171"/>
                <a:gd name="T28" fmla="*/ 192 w 192"/>
                <a:gd name="T29" fmla="*/ 118 h 171"/>
                <a:gd name="T30" fmla="*/ 170 w 192"/>
                <a:gd name="T31" fmla="*/ 107 h 171"/>
                <a:gd name="T32" fmla="*/ 85 w 192"/>
                <a:gd name="T33" fmla="*/ 107 h 171"/>
                <a:gd name="T34" fmla="*/ 77 w 192"/>
                <a:gd name="T35" fmla="*/ 110 h 171"/>
                <a:gd name="T36" fmla="*/ 53 w 192"/>
                <a:gd name="T37" fmla="*/ 135 h 171"/>
                <a:gd name="T38" fmla="*/ 53 w 192"/>
                <a:gd name="T39" fmla="*/ 118 h 171"/>
                <a:gd name="T40" fmla="*/ 42 w 192"/>
                <a:gd name="T41" fmla="*/ 107 h 171"/>
                <a:gd name="T42" fmla="*/ 21 w 192"/>
                <a:gd name="T43" fmla="*/ 107 h 171"/>
                <a:gd name="T44" fmla="*/ 21 w 192"/>
                <a:gd name="T45" fmla="*/ 22 h 171"/>
                <a:gd name="T46" fmla="*/ 170 w 192"/>
                <a:gd name="T47" fmla="*/ 22 h 171"/>
                <a:gd name="T48" fmla="*/ 170 w 192"/>
                <a:gd name="T49" fmla="*/ 107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2" h="171">
                  <a:moveTo>
                    <a:pt x="192" y="118"/>
                  </a:moveTo>
                  <a:cubicBezTo>
                    <a:pt x="192" y="11"/>
                    <a:pt x="192" y="11"/>
                    <a:pt x="192" y="11"/>
                  </a:cubicBezTo>
                  <a:cubicBezTo>
                    <a:pt x="192" y="5"/>
                    <a:pt x="187" y="0"/>
                    <a:pt x="181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4" y="0"/>
                    <a:pt x="0" y="5"/>
                    <a:pt x="0" y="11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124"/>
                    <a:pt x="4" y="128"/>
                    <a:pt x="10" y="128"/>
                  </a:cubicBezTo>
                  <a:cubicBezTo>
                    <a:pt x="32" y="128"/>
                    <a:pt x="32" y="128"/>
                    <a:pt x="32" y="128"/>
                  </a:cubicBezTo>
                  <a:cubicBezTo>
                    <a:pt x="32" y="160"/>
                    <a:pt x="32" y="160"/>
                    <a:pt x="32" y="160"/>
                  </a:cubicBezTo>
                  <a:cubicBezTo>
                    <a:pt x="32" y="165"/>
                    <a:pt x="34" y="169"/>
                    <a:pt x="38" y="170"/>
                  </a:cubicBezTo>
                  <a:cubicBezTo>
                    <a:pt x="40" y="171"/>
                    <a:pt x="41" y="171"/>
                    <a:pt x="42" y="171"/>
                  </a:cubicBezTo>
                  <a:cubicBezTo>
                    <a:pt x="45" y="171"/>
                    <a:pt x="48" y="170"/>
                    <a:pt x="50" y="168"/>
                  </a:cubicBezTo>
                  <a:cubicBezTo>
                    <a:pt x="89" y="128"/>
                    <a:pt x="89" y="128"/>
                    <a:pt x="89" y="128"/>
                  </a:cubicBezTo>
                  <a:cubicBezTo>
                    <a:pt x="181" y="128"/>
                    <a:pt x="181" y="128"/>
                    <a:pt x="181" y="128"/>
                  </a:cubicBezTo>
                  <a:cubicBezTo>
                    <a:pt x="187" y="128"/>
                    <a:pt x="192" y="124"/>
                    <a:pt x="192" y="118"/>
                  </a:cubicBezTo>
                  <a:close/>
                  <a:moveTo>
                    <a:pt x="170" y="107"/>
                  </a:moveTo>
                  <a:cubicBezTo>
                    <a:pt x="85" y="107"/>
                    <a:pt x="85" y="107"/>
                    <a:pt x="85" y="107"/>
                  </a:cubicBezTo>
                  <a:cubicBezTo>
                    <a:pt x="82" y="107"/>
                    <a:pt x="79" y="108"/>
                    <a:pt x="77" y="110"/>
                  </a:cubicBezTo>
                  <a:cubicBezTo>
                    <a:pt x="53" y="135"/>
                    <a:pt x="53" y="135"/>
                    <a:pt x="53" y="135"/>
                  </a:cubicBezTo>
                  <a:cubicBezTo>
                    <a:pt x="53" y="118"/>
                    <a:pt x="53" y="118"/>
                    <a:pt x="53" y="118"/>
                  </a:cubicBezTo>
                  <a:cubicBezTo>
                    <a:pt x="53" y="112"/>
                    <a:pt x="48" y="107"/>
                    <a:pt x="42" y="107"/>
                  </a:cubicBezTo>
                  <a:cubicBezTo>
                    <a:pt x="21" y="107"/>
                    <a:pt x="21" y="107"/>
                    <a:pt x="21" y="107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170" y="22"/>
                    <a:pt x="170" y="22"/>
                    <a:pt x="170" y="22"/>
                  </a:cubicBezTo>
                  <a:lnTo>
                    <a:pt x="170" y="1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pPr algn="just" defTabSz="514350">
                <a:defRPr/>
              </a:pPr>
              <a:endParaRPr lang="en-GB" sz="760" kern="0">
                <a:solidFill>
                  <a:srgbClr val="575756"/>
                </a:solidFill>
                <a:latin typeface="Calibri" panose="020F0502020204030204"/>
              </a:endParaRPr>
            </a:p>
          </p:txBody>
        </p:sp>
        <p:sp>
          <p:nvSpPr>
            <p:cNvPr id="76" name="Freeform 238">
              <a:extLst>
                <a:ext uri="{FF2B5EF4-FFF2-40B4-BE49-F238E27FC236}">
                  <a16:creationId xmlns:a16="http://schemas.microsoft.com/office/drawing/2014/main" id="{B2CF18C7-C3AD-4850-AA1C-2924F3BC1D15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3" y="941"/>
              <a:ext cx="127" cy="127"/>
            </a:xfrm>
            <a:custGeom>
              <a:avLst/>
              <a:gdLst>
                <a:gd name="T0" fmla="*/ 181 w 192"/>
                <a:gd name="T1" fmla="*/ 0 h 192"/>
                <a:gd name="T2" fmla="*/ 96 w 192"/>
                <a:gd name="T3" fmla="*/ 0 h 192"/>
                <a:gd name="T4" fmla="*/ 85 w 192"/>
                <a:gd name="T5" fmla="*/ 10 h 192"/>
                <a:gd name="T6" fmla="*/ 96 w 192"/>
                <a:gd name="T7" fmla="*/ 21 h 192"/>
                <a:gd name="T8" fmla="*/ 170 w 192"/>
                <a:gd name="T9" fmla="*/ 21 h 192"/>
                <a:gd name="T10" fmla="*/ 170 w 192"/>
                <a:gd name="T11" fmla="*/ 128 h 192"/>
                <a:gd name="T12" fmla="*/ 138 w 192"/>
                <a:gd name="T13" fmla="*/ 128 h 192"/>
                <a:gd name="T14" fmla="*/ 128 w 192"/>
                <a:gd name="T15" fmla="*/ 138 h 192"/>
                <a:gd name="T16" fmla="*/ 128 w 192"/>
                <a:gd name="T17" fmla="*/ 155 h 192"/>
                <a:gd name="T18" fmla="*/ 103 w 192"/>
                <a:gd name="T19" fmla="*/ 131 h 192"/>
                <a:gd name="T20" fmla="*/ 96 w 192"/>
                <a:gd name="T21" fmla="*/ 128 h 192"/>
                <a:gd name="T22" fmla="*/ 21 w 192"/>
                <a:gd name="T23" fmla="*/ 128 h 192"/>
                <a:gd name="T24" fmla="*/ 21 w 192"/>
                <a:gd name="T25" fmla="*/ 74 h 192"/>
                <a:gd name="T26" fmla="*/ 10 w 192"/>
                <a:gd name="T27" fmla="*/ 64 h 192"/>
                <a:gd name="T28" fmla="*/ 0 w 192"/>
                <a:gd name="T29" fmla="*/ 74 h 192"/>
                <a:gd name="T30" fmla="*/ 0 w 192"/>
                <a:gd name="T31" fmla="*/ 138 h 192"/>
                <a:gd name="T32" fmla="*/ 10 w 192"/>
                <a:gd name="T33" fmla="*/ 149 h 192"/>
                <a:gd name="T34" fmla="*/ 91 w 192"/>
                <a:gd name="T35" fmla="*/ 149 h 192"/>
                <a:gd name="T36" fmla="*/ 131 w 192"/>
                <a:gd name="T37" fmla="*/ 189 h 192"/>
                <a:gd name="T38" fmla="*/ 138 w 192"/>
                <a:gd name="T39" fmla="*/ 192 h 192"/>
                <a:gd name="T40" fmla="*/ 142 w 192"/>
                <a:gd name="T41" fmla="*/ 191 h 192"/>
                <a:gd name="T42" fmla="*/ 149 w 192"/>
                <a:gd name="T43" fmla="*/ 181 h 192"/>
                <a:gd name="T44" fmla="*/ 149 w 192"/>
                <a:gd name="T45" fmla="*/ 149 h 192"/>
                <a:gd name="T46" fmla="*/ 181 w 192"/>
                <a:gd name="T47" fmla="*/ 149 h 192"/>
                <a:gd name="T48" fmla="*/ 192 w 192"/>
                <a:gd name="T49" fmla="*/ 138 h 192"/>
                <a:gd name="T50" fmla="*/ 192 w 192"/>
                <a:gd name="T51" fmla="*/ 10 h 192"/>
                <a:gd name="T52" fmla="*/ 181 w 192"/>
                <a:gd name="T53" fmla="*/ 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92" h="192">
                  <a:moveTo>
                    <a:pt x="181" y="0"/>
                  </a:moveTo>
                  <a:cubicBezTo>
                    <a:pt x="96" y="0"/>
                    <a:pt x="96" y="0"/>
                    <a:pt x="96" y="0"/>
                  </a:cubicBezTo>
                  <a:cubicBezTo>
                    <a:pt x="90" y="0"/>
                    <a:pt x="85" y="4"/>
                    <a:pt x="85" y="10"/>
                  </a:cubicBezTo>
                  <a:cubicBezTo>
                    <a:pt x="85" y="16"/>
                    <a:pt x="90" y="21"/>
                    <a:pt x="96" y="21"/>
                  </a:cubicBezTo>
                  <a:cubicBezTo>
                    <a:pt x="170" y="21"/>
                    <a:pt x="170" y="21"/>
                    <a:pt x="170" y="21"/>
                  </a:cubicBezTo>
                  <a:cubicBezTo>
                    <a:pt x="170" y="128"/>
                    <a:pt x="170" y="128"/>
                    <a:pt x="170" y="128"/>
                  </a:cubicBezTo>
                  <a:cubicBezTo>
                    <a:pt x="138" y="128"/>
                    <a:pt x="138" y="128"/>
                    <a:pt x="138" y="128"/>
                  </a:cubicBezTo>
                  <a:cubicBezTo>
                    <a:pt x="132" y="128"/>
                    <a:pt x="128" y="132"/>
                    <a:pt x="128" y="138"/>
                  </a:cubicBezTo>
                  <a:cubicBezTo>
                    <a:pt x="128" y="155"/>
                    <a:pt x="128" y="155"/>
                    <a:pt x="128" y="155"/>
                  </a:cubicBezTo>
                  <a:cubicBezTo>
                    <a:pt x="103" y="131"/>
                    <a:pt x="103" y="131"/>
                    <a:pt x="103" y="131"/>
                  </a:cubicBezTo>
                  <a:cubicBezTo>
                    <a:pt x="101" y="129"/>
                    <a:pt x="98" y="128"/>
                    <a:pt x="96" y="128"/>
                  </a:cubicBezTo>
                  <a:cubicBezTo>
                    <a:pt x="21" y="128"/>
                    <a:pt x="21" y="128"/>
                    <a:pt x="21" y="128"/>
                  </a:cubicBezTo>
                  <a:cubicBezTo>
                    <a:pt x="21" y="74"/>
                    <a:pt x="21" y="74"/>
                    <a:pt x="21" y="74"/>
                  </a:cubicBezTo>
                  <a:cubicBezTo>
                    <a:pt x="21" y="68"/>
                    <a:pt x="16" y="64"/>
                    <a:pt x="10" y="64"/>
                  </a:cubicBezTo>
                  <a:cubicBezTo>
                    <a:pt x="4" y="64"/>
                    <a:pt x="0" y="68"/>
                    <a:pt x="0" y="74"/>
                  </a:cubicBezTo>
                  <a:cubicBezTo>
                    <a:pt x="0" y="138"/>
                    <a:pt x="0" y="138"/>
                    <a:pt x="0" y="138"/>
                  </a:cubicBezTo>
                  <a:cubicBezTo>
                    <a:pt x="0" y="144"/>
                    <a:pt x="4" y="149"/>
                    <a:pt x="10" y="149"/>
                  </a:cubicBezTo>
                  <a:cubicBezTo>
                    <a:pt x="91" y="149"/>
                    <a:pt x="91" y="149"/>
                    <a:pt x="91" y="149"/>
                  </a:cubicBezTo>
                  <a:cubicBezTo>
                    <a:pt x="131" y="189"/>
                    <a:pt x="131" y="189"/>
                    <a:pt x="131" y="189"/>
                  </a:cubicBezTo>
                  <a:cubicBezTo>
                    <a:pt x="133" y="191"/>
                    <a:pt x="136" y="192"/>
                    <a:pt x="138" y="192"/>
                  </a:cubicBezTo>
                  <a:cubicBezTo>
                    <a:pt x="140" y="192"/>
                    <a:pt x="141" y="191"/>
                    <a:pt x="142" y="191"/>
                  </a:cubicBezTo>
                  <a:cubicBezTo>
                    <a:pt x="146" y="189"/>
                    <a:pt x="149" y="185"/>
                    <a:pt x="149" y="181"/>
                  </a:cubicBezTo>
                  <a:cubicBezTo>
                    <a:pt x="149" y="149"/>
                    <a:pt x="149" y="149"/>
                    <a:pt x="149" y="149"/>
                  </a:cubicBezTo>
                  <a:cubicBezTo>
                    <a:pt x="181" y="149"/>
                    <a:pt x="181" y="149"/>
                    <a:pt x="181" y="149"/>
                  </a:cubicBezTo>
                  <a:cubicBezTo>
                    <a:pt x="187" y="149"/>
                    <a:pt x="192" y="144"/>
                    <a:pt x="192" y="138"/>
                  </a:cubicBezTo>
                  <a:cubicBezTo>
                    <a:pt x="192" y="10"/>
                    <a:pt x="192" y="10"/>
                    <a:pt x="192" y="10"/>
                  </a:cubicBezTo>
                  <a:cubicBezTo>
                    <a:pt x="192" y="4"/>
                    <a:pt x="187" y="0"/>
                    <a:pt x="18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pPr algn="just" defTabSz="514350">
                <a:defRPr/>
              </a:pPr>
              <a:endParaRPr lang="en-GB" sz="760" kern="0">
                <a:solidFill>
                  <a:srgbClr val="575756"/>
                </a:solidFill>
                <a:latin typeface="Calibri" panose="020F0502020204030204"/>
              </a:endParaRPr>
            </a:p>
          </p:txBody>
        </p:sp>
      </p:grpSp>
      <p:grpSp>
        <p:nvGrpSpPr>
          <p:cNvPr id="77" name="Group 205">
            <a:extLst>
              <a:ext uri="{FF2B5EF4-FFF2-40B4-BE49-F238E27FC236}">
                <a16:creationId xmlns:a16="http://schemas.microsoft.com/office/drawing/2014/main" id="{49DAFEE7-5EE4-4ED6-8AC0-6BE53331DF40}"/>
              </a:ext>
            </a:extLst>
          </p:cNvPr>
          <p:cNvGrpSpPr>
            <a:grpSpLocks noChangeAspect="1"/>
          </p:cNvGrpSpPr>
          <p:nvPr/>
        </p:nvGrpSpPr>
        <p:grpSpPr>
          <a:xfrm>
            <a:off x="812132" y="3712007"/>
            <a:ext cx="560269" cy="557155"/>
            <a:chOff x="3441700" y="3584575"/>
            <a:chExt cx="2570163" cy="2555875"/>
          </a:xfrm>
          <a:solidFill>
            <a:srgbClr val="BA2F7D"/>
          </a:solidFill>
        </p:grpSpPr>
        <p:sp>
          <p:nvSpPr>
            <p:cNvPr id="78" name="Freeform 17">
              <a:extLst>
                <a:ext uri="{FF2B5EF4-FFF2-40B4-BE49-F238E27FC236}">
                  <a16:creationId xmlns:a16="http://schemas.microsoft.com/office/drawing/2014/main" id="{C896EA3E-56C6-4879-868A-74C6237EBD7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41700" y="3584575"/>
              <a:ext cx="2570163" cy="2555875"/>
            </a:xfrm>
            <a:custGeom>
              <a:avLst/>
              <a:gdLst>
                <a:gd name="T0" fmla="*/ 192 w 384"/>
                <a:gd name="T1" fmla="*/ 16 h 384"/>
                <a:gd name="T2" fmla="*/ 368 w 384"/>
                <a:gd name="T3" fmla="*/ 192 h 384"/>
                <a:gd name="T4" fmla="*/ 192 w 384"/>
                <a:gd name="T5" fmla="*/ 368 h 384"/>
                <a:gd name="T6" fmla="*/ 16 w 384"/>
                <a:gd name="T7" fmla="*/ 192 h 384"/>
                <a:gd name="T8" fmla="*/ 192 w 384"/>
                <a:gd name="T9" fmla="*/ 16 h 384"/>
                <a:gd name="T10" fmla="*/ 192 w 384"/>
                <a:gd name="T11" fmla="*/ 0 h 384"/>
                <a:gd name="T12" fmla="*/ 0 w 384"/>
                <a:gd name="T13" fmla="*/ 192 h 384"/>
                <a:gd name="T14" fmla="*/ 192 w 384"/>
                <a:gd name="T15" fmla="*/ 384 h 384"/>
                <a:gd name="T16" fmla="*/ 384 w 384"/>
                <a:gd name="T17" fmla="*/ 192 h 384"/>
                <a:gd name="T18" fmla="*/ 192 w 384"/>
                <a:gd name="T19" fmla="*/ 0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4" h="384">
                  <a:moveTo>
                    <a:pt x="192" y="16"/>
                  </a:moveTo>
                  <a:cubicBezTo>
                    <a:pt x="289" y="16"/>
                    <a:pt x="368" y="95"/>
                    <a:pt x="368" y="192"/>
                  </a:cubicBezTo>
                  <a:cubicBezTo>
                    <a:pt x="368" y="289"/>
                    <a:pt x="289" y="368"/>
                    <a:pt x="192" y="368"/>
                  </a:cubicBezTo>
                  <a:cubicBezTo>
                    <a:pt x="95" y="368"/>
                    <a:pt x="16" y="289"/>
                    <a:pt x="16" y="192"/>
                  </a:cubicBezTo>
                  <a:cubicBezTo>
                    <a:pt x="16" y="95"/>
                    <a:pt x="95" y="16"/>
                    <a:pt x="192" y="16"/>
                  </a:cubicBezTo>
                  <a:moveTo>
                    <a:pt x="192" y="0"/>
                  </a:moveTo>
                  <a:cubicBezTo>
                    <a:pt x="86" y="0"/>
                    <a:pt x="0" y="86"/>
                    <a:pt x="0" y="192"/>
                  </a:cubicBezTo>
                  <a:cubicBezTo>
                    <a:pt x="0" y="298"/>
                    <a:pt x="86" y="384"/>
                    <a:pt x="192" y="384"/>
                  </a:cubicBezTo>
                  <a:cubicBezTo>
                    <a:pt x="298" y="384"/>
                    <a:pt x="384" y="298"/>
                    <a:pt x="384" y="192"/>
                  </a:cubicBezTo>
                  <a:cubicBezTo>
                    <a:pt x="384" y="86"/>
                    <a:pt x="298" y="0"/>
                    <a:pt x="19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pPr algn="just" defTabSz="514350">
                <a:defRPr/>
              </a:pPr>
              <a:endParaRPr lang="en-US" sz="760" kern="0">
                <a:solidFill>
                  <a:srgbClr val="575756"/>
                </a:solidFill>
                <a:latin typeface="Calibri" panose="020F0502020204030204"/>
              </a:endParaRPr>
            </a:p>
          </p:txBody>
        </p:sp>
        <p:sp>
          <p:nvSpPr>
            <p:cNvPr id="79" name="Freeform 18">
              <a:extLst>
                <a:ext uri="{FF2B5EF4-FFF2-40B4-BE49-F238E27FC236}">
                  <a16:creationId xmlns:a16="http://schemas.microsoft.com/office/drawing/2014/main" id="{D14441B2-FD5B-4185-9B2D-B6A344D0FCB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76688" y="4210050"/>
              <a:ext cx="1479550" cy="1184275"/>
            </a:xfrm>
            <a:custGeom>
              <a:avLst/>
              <a:gdLst>
                <a:gd name="T0" fmla="*/ 56 w 221"/>
                <a:gd name="T1" fmla="*/ 122 h 178"/>
                <a:gd name="T2" fmla="*/ 88 w 221"/>
                <a:gd name="T3" fmla="*/ 90 h 178"/>
                <a:gd name="T4" fmla="*/ 56 w 221"/>
                <a:gd name="T5" fmla="*/ 58 h 178"/>
                <a:gd name="T6" fmla="*/ 24 w 221"/>
                <a:gd name="T7" fmla="*/ 90 h 178"/>
                <a:gd name="T8" fmla="*/ 56 w 221"/>
                <a:gd name="T9" fmla="*/ 122 h 178"/>
                <a:gd name="T10" fmla="*/ 56 w 221"/>
                <a:gd name="T11" fmla="*/ 74 h 178"/>
                <a:gd name="T12" fmla="*/ 72 w 221"/>
                <a:gd name="T13" fmla="*/ 90 h 178"/>
                <a:gd name="T14" fmla="*/ 56 w 221"/>
                <a:gd name="T15" fmla="*/ 106 h 178"/>
                <a:gd name="T16" fmla="*/ 40 w 221"/>
                <a:gd name="T17" fmla="*/ 90 h 178"/>
                <a:gd name="T18" fmla="*/ 56 w 221"/>
                <a:gd name="T19" fmla="*/ 74 h 178"/>
                <a:gd name="T20" fmla="*/ 127 w 221"/>
                <a:gd name="T21" fmla="*/ 68 h 178"/>
                <a:gd name="T22" fmla="*/ 136 w 221"/>
                <a:gd name="T23" fmla="*/ 89 h 178"/>
                <a:gd name="T24" fmla="*/ 127 w 221"/>
                <a:gd name="T25" fmla="*/ 111 h 178"/>
                <a:gd name="T26" fmla="*/ 122 w 221"/>
                <a:gd name="T27" fmla="*/ 113 h 178"/>
                <a:gd name="T28" fmla="*/ 116 w 221"/>
                <a:gd name="T29" fmla="*/ 111 h 178"/>
                <a:gd name="T30" fmla="*/ 116 w 221"/>
                <a:gd name="T31" fmla="*/ 100 h 178"/>
                <a:gd name="T32" fmla="*/ 120 w 221"/>
                <a:gd name="T33" fmla="*/ 89 h 178"/>
                <a:gd name="T34" fmla="*/ 116 w 221"/>
                <a:gd name="T35" fmla="*/ 78 h 178"/>
                <a:gd name="T36" fmla="*/ 116 w 221"/>
                <a:gd name="T37" fmla="*/ 67 h 178"/>
                <a:gd name="T38" fmla="*/ 127 w 221"/>
                <a:gd name="T39" fmla="*/ 68 h 178"/>
                <a:gd name="T40" fmla="*/ 178 w 221"/>
                <a:gd name="T41" fmla="*/ 89 h 178"/>
                <a:gd name="T42" fmla="*/ 153 w 221"/>
                <a:gd name="T43" fmla="*/ 144 h 178"/>
                <a:gd name="T44" fmla="*/ 147 w 221"/>
                <a:gd name="T45" fmla="*/ 145 h 178"/>
                <a:gd name="T46" fmla="*/ 141 w 221"/>
                <a:gd name="T47" fmla="*/ 143 h 178"/>
                <a:gd name="T48" fmla="*/ 142 w 221"/>
                <a:gd name="T49" fmla="*/ 131 h 178"/>
                <a:gd name="T50" fmla="*/ 162 w 221"/>
                <a:gd name="T51" fmla="*/ 89 h 178"/>
                <a:gd name="T52" fmla="*/ 142 w 221"/>
                <a:gd name="T53" fmla="*/ 47 h 178"/>
                <a:gd name="T54" fmla="*/ 141 w 221"/>
                <a:gd name="T55" fmla="*/ 36 h 178"/>
                <a:gd name="T56" fmla="*/ 153 w 221"/>
                <a:gd name="T57" fmla="*/ 35 h 178"/>
                <a:gd name="T58" fmla="*/ 178 w 221"/>
                <a:gd name="T59" fmla="*/ 89 h 178"/>
                <a:gd name="T60" fmla="*/ 221 w 221"/>
                <a:gd name="T61" fmla="*/ 89 h 178"/>
                <a:gd name="T62" fmla="*/ 178 w 221"/>
                <a:gd name="T63" fmla="*/ 176 h 178"/>
                <a:gd name="T64" fmla="*/ 173 w 221"/>
                <a:gd name="T65" fmla="*/ 178 h 178"/>
                <a:gd name="T66" fmla="*/ 167 w 221"/>
                <a:gd name="T67" fmla="*/ 175 h 178"/>
                <a:gd name="T68" fmla="*/ 168 w 221"/>
                <a:gd name="T69" fmla="*/ 163 h 178"/>
                <a:gd name="T70" fmla="*/ 205 w 221"/>
                <a:gd name="T71" fmla="*/ 89 h 178"/>
                <a:gd name="T72" fmla="*/ 168 w 221"/>
                <a:gd name="T73" fmla="*/ 15 h 178"/>
                <a:gd name="T74" fmla="*/ 167 w 221"/>
                <a:gd name="T75" fmla="*/ 4 h 178"/>
                <a:gd name="T76" fmla="*/ 178 w 221"/>
                <a:gd name="T77" fmla="*/ 2 h 178"/>
                <a:gd name="T78" fmla="*/ 221 w 221"/>
                <a:gd name="T79" fmla="*/ 89 h 178"/>
                <a:gd name="T80" fmla="*/ 112 w 221"/>
                <a:gd name="T81" fmla="*/ 146 h 178"/>
                <a:gd name="T82" fmla="*/ 112 w 221"/>
                <a:gd name="T83" fmla="*/ 170 h 178"/>
                <a:gd name="T84" fmla="*/ 104 w 221"/>
                <a:gd name="T85" fmla="*/ 178 h 178"/>
                <a:gd name="T86" fmla="*/ 96 w 221"/>
                <a:gd name="T87" fmla="*/ 170 h 178"/>
                <a:gd name="T88" fmla="*/ 96 w 221"/>
                <a:gd name="T89" fmla="*/ 154 h 178"/>
                <a:gd name="T90" fmla="*/ 16 w 221"/>
                <a:gd name="T91" fmla="*/ 154 h 178"/>
                <a:gd name="T92" fmla="*/ 16 w 221"/>
                <a:gd name="T93" fmla="*/ 170 h 178"/>
                <a:gd name="T94" fmla="*/ 8 w 221"/>
                <a:gd name="T95" fmla="*/ 178 h 178"/>
                <a:gd name="T96" fmla="*/ 0 w 221"/>
                <a:gd name="T97" fmla="*/ 170 h 178"/>
                <a:gd name="T98" fmla="*/ 0 w 221"/>
                <a:gd name="T99" fmla="*/ 146 h 178"/>
                <a:gd name="T100" fmla="*/ 8 w 221"/>
                <a:gd name="T101" fmla="*/ 138 h 178"/>
                <a:gd name="T102" fmla="*/ 104 w 221"/>
                <a:gd name="T103" fmla="*/ 138 h 178"/>
                <a:gd name="T104" fmla="*/ 112 w 221"/>
                <a:gd name="T105" fmla="*/ 146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21" h="178">
                  <a:moveTo>
                    <a:pt x="56" y="122"/>
                  </a:moveTo>
                  <a:cubicBezTo>
                    <a:pt x="73" y="122"/>
                    <a:pt x="88" y="107"/>
                    <a:pt x="88" y="90"/>
                  </a:cubicBezTo>
                  <a:cubicBezTo>
                    <a:pt x="88" y="72"/>
                    <a:pt x="73" y="58"/>
                    <a:pt x="56" y="58"/>
                  </a:cubicBezTo>
                  <a:cubicBezTo>
                    <a:pt x="38" y="58"/>
                    <a:pt x="24" y="72"/>
                    <a:pt x="24" y="90"/>
                  </a:cubicBezTo>
                  <a:cubicBezTo>
                    <a:pt x="24" y="107"/>
                    <a:pt x="38" y="122"/>
                    <a:pt x="56" y="122"/>
                  </a:cubicBezTo>
                  <a:close/>
                  <a:moveTo>
                    <a:pt x="56" y="74"/>
                  </a:moveTo>
                  <a:cubicBezTo>
                    <a:pt x="64" y="74"/>
                    <a:pt x="72" y="81"/>
                    <a:pt x="72" y="90"/>
                  </a:cubicBezTo>
                  <a:cubicBezTo>
                    <a:pt x="72" y="98"/>
                    <a:pt x="64" y="106"/>
                    <a:pt x="56" y="106"/>
                  </a:cubicBezTo>
                  <a:cubicBezTo>
                    <a:pt x="47" y="106"/>
                    <a:pt x="40" y="98"/>
                    <a:pt x="40" y="90"/>
                  </a:cubicBezTo>
                  <a:cubicBezTo>
                    <a:pt x="40" y="81"/>
                    <a:pt x="47" y="74"/>
                    <a:pt x="56" y="74"/>
                  </a:cubicBezTo>
                  <a:close/>
                  <a:moveTo>
                    <a:pt x="127" y="68"/>
                  </a:moveTo>
                  <a:cubicBezTo>
                    <a:pt x="133" y="73"/>
                    <a:pt x="136" y="81"/>
                    <a:pt x="136" y="89"/>
                  </a:cubicBezTo>
                  <a:cubicBezTo>
                    <a:pt x="136" y="97"/>
                    <a:pt x="133" y="105"/>
                    <a:pt x="127" y="111"/>
                  </a:cubicBezTo>
                  <a:cubicBezTo>
                    <a:pt x="126" y="112"/>
                    <a:pt x="124" y="113"/>
                    <a:pt x="122" y="113"/>
                  </a:cubicBezTo>
                  <a:cubicBezTo>
                    <a:pt x="120" y="113"/>
                    <a:pt x="118" y="112"/>
                    <a:pt x="116" y="111"/>
                  </a:cubicBezTo>
                  <a:cubicBezTo>
                    <a:pt x="113" y="108"/>
                    <a:pt x="113" y="103"/>
                    <a:pt x="116" y="100"/>
                  </a:cubicBezTo>
                  <a:cubicBezTo>
                    <a:pt x="118" y="97"/>
                    <a:pt x="120" y="93"/>
                    <a:pt x="120" y="89"/>
                  </a:cubicBezTo>
                  <a:cubicBezTo>
                    <a:pt x="120" y="85"/>
                    <a:pt x="118" y="81"/>
                    <a:pt x="116" y="78"/>
                  </a:cubicBezTo>
                  <a:cubicBezTo>
                    <a:pt x="113" y="75"/>
                    <a:pt x="113" y="70"/>
                    <a:pt x="116" y="67"/>
                  </a:cubicBezTo>
                  <a:cubicBezTo>
                    <a:pt x="119" y="64"/>
                    <a:pt x="124" y="64"/>
                    <a:pt x="127" y="68"/>
                  </a:cubicBezTo>
                  <a:close/>
                  <a:moveTo>
                    <a:pt x="178" y="89"/>
                  </a:moveTo>
                  <a:cubicBezTo>
                    <a:pt x="178" y="110"/>
                    <a:pt x="169" y="130"/>
                    <a:pt x="153" y="144"/>
                  </a:cubicBezTo>
                  <a:cubicBezTo>
                    <a:pt x="151" y="145"/>
                    <a:pt x="149" y="145"/>
                    <a:pt x="147" y="145"/>
                  </a:cubicBezTo>
                  <a:cubicBezTo>
                    <a:pt x="145" y="145"/>
                    <a:pt x="143" y="144"/>
                    <a:pt x="141" y="143"/>
                  </a:cubicBezTo>
                  <a:cubicBezTo>
                    <a:pt x="138" y="139"/>
                    <a:pt x="139" y="134"/>
                    <a:pt x="142" y="131"/>
                  </a:cubicBezTo>
                  <a:cubicBezTo>
                    <a:pt x="155" y="121"/>
                    <a:pt x="162" y="105"/>
                    <a:pt x="162" y="89"/>
                  </a:cubicBezTo>
                  <a:cubicBezTo>
                    <a:pt x="162" y="73"/>
                    <a:pt x="155" y="58"/>
                    <a:pt x="142" y="47"/>
                  </a:cubicBezTo>
                  <a:cubicBezTo>
                    <a:pt x="139" y="44"/>
                    <a:pt x="138" y="39"/>
                    <a:pt x="141" y="36"/>
                  </a:cubicBezTo>
                  <a:cubicBezTo>
                    <a:pt x="144" y="32"/>
                    <a:pt x="149" y="32"/>
                    <a:pt x="153" y="35"/>
                  </a:cubicBezTo>
                  <a:cubicBezTo>
                    <a:pt x="169" y="48"/>
                    <a:pt x="178" y="68"/>
                    <a:pt x="178" y="89"/>
                  </a:cubicBezTo>
                  <a:close/>
                  <a:moveTo>
                    <a:pt x="221" y="89"/>
                  </a:moveTo>
                  <a:cubicBezTo>
                    <a:pt x="221" y="123"/>
                    <a:pt x="205" y="154"/>
                    <a:pt x="178" y="176"/>
                  </a:cubicBezTo>
                  <a:cubicBezTo>
                    <a:pt x="176" y="177"/>
                    <a:pt x="175" y="178"/>
                    <a:pt x="173" y="178"/>
                  </a:cubicBezTo>
                  <a:cubicBezTo>
                    <a:pt x="171" y="178"/>
                    <a:pt x="168" y="177"/>
                    <a:pt x="167" y="175"/>
                  </a:cubicBezTo>
                  <a:cubicBezTo>
                    <a:pt x="164" y="171"/>
                    <a:pt x="164" y="166"/>
                    <a:pt x="168" y="163"/>
                  </a:cubicBezTo>
                  <a:cubicBezTo>
                    <a:pt x="191" y="145"/>
                    <a:pt x="205" y="118"/>
                    <a:pt x="205" y="89"/>
                  </a:cubicBezTo>
                  <a:cubicBezTo>
                    <a:pt x="205" y="60"/>
                    <a:pt x="191" y="33"/>
                    <a:pt x="168" y="15"/>
                  </a:cubicBezTo>
                  <a:cubicBezTo>
                    <a:pt x="164" y="12"/>
                    <a:pt x="164" y="7"/>
                    <a:pt x="167" y="4"/>
                  </a:cubicBezTo>
                  <a:cubicBezTo>
                    <a:pt x="169" y="0"/>
                    <a:pt x="174" y="0"/>
                    <a:pt x="178" y="2"/>
                  </a:cubicBezTo>
                  <a:cubicBezTo>
                    <a:pt x="205" y="24"/>
                    <a:pt x="221" y="55"/>
                    <a:pt x="221" y="89"/>
                  </a:cubicBezTo>
                  <a:close/>
                  <a:moveTo>
                    <a:pt x="112" y="146"/>
                  </a:moveTo>
                  <a:cubicBezTo>
                    <a:pt x="112" y="170"/>
                    <a:pt x="112" y="170"/>
                    <a:pt x="112" y="170"/>
                  </a:cubicBezTo>
                  <a:cubicBezTo>
                    <a:pt x="112" y="174"/>
                    <a:pt x="108" y="178"/>
                    <a:pt x="104" y="178"/>
                  </a:cubicBezTo>
                  <a:cubicBezTo>
                    <a:pt x="99" y="178"/>
                    <a:pt x="96" y="174"/>
                    <a:pt x="96" y="170"/>
                  </a:cubicBezTo>
                  <a:cubicBezTo>
                    <a:pt x="96" y="154"/>
                    <a:pt x="96" y="154"/>
                    <a:pt x="96" y="154"/>
                  </a:cubicBezTo>
                  <a:cubicBezTo>
                    <a:pt x="16" y="154"/>
                    <a:pt x="16" y="154"/>
                    <a:pt x="16" y="154"/>
                  </a:cubicBezTo>
                  <a:cubicBezTo>
                    <a:pt x="16" y="170"/>
                    <a:pt x="16" y="170"/>
                    <a:pt x="16" y="170"/>
                  </a:cubicBezTo>
                  <a:cubicBezTo>
                    <a:pt x="16" y="174"/>
                    <a:pt x="12" y="178"/>
                    <a:pt x="8" y="178"/>
                  </a:cubicBezTo>
                  <a:cubicBezTo>
                    <a:pt x="3" y="178"/>
                    <a:pt x="0" y="174"/>
                    <a:pt x="0" y="170"/>
                  </a:cubicBezTo>
                  <a:cubicBezTo>
                    <a:pt x="0" y="146"/>
                    <a:pt x="0" y="146"/>
                    <a:pt x="0" y="146"/>
                  </a:cubicBezTo>
                  <a:cubicBezTo>
                    <a:pt x="0" y="141"/>
                    <a:pt x="3" y="138"/>
                    <a:pt x="8" y="138"/>
                  </a:cubicBezTo>
                  <a:cubicBezTo>
                    <a:pt x="104" y="138"/>
                    <a:pt x="104" y="138"/>
                    <a:pt x="104" y="138"/>
                  </a:cubicBezTo>
                  <a:cubicBezTo>
                    <a:pt x="108" y="138"/>
                    <a:pt x="112" y="141"/>
                    <a:pt x="112" y="1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pPr algn="just" defTabSz="514350">
                <a:defRPr/>
              </a:pPr>
              <a:endParaRPr lang="en-US" sz="760" kern="0">
                <a:solidFill>
                  <a:srgbClr val="575756"/>
                </a:solidFill>
                <a:latin typeface="Calibri" panose="020F0502020204030204"/>
              </a:endParaRPr>
            </a:p>
          </p:txBody>
        </p:sp>
      </p:grpSp>
      <p:grpSp>
        <p:nvGrpSpPr>
          <p:cNvPr id="80" name="Group 749">
            <a:extLst>
              <a:ext uri="{FF2B5EF4-FFF2-40B4-BE49-F238E27FC236}">
                <a16:creationId xmlns:a16="http://schemas.microsoft.com/office/drawing/2014/main" id="{22B4AE94-EB01-4C20-868D-3563C2E78004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780753" y="3680207"/>
            <a:ext cx="560269" cy="560269"/>
            <a:chOff x="3520" y="2686"/>
            <a:chExt cx="340" cy="340"/>
          </a:xfrm>
          <a:solidFill>
            <a:srgbClr val="A17DAE"/>
          </a:solidFill>
        </p:grpSpPr>
        <p:sp>
          <p:nvSpPr>
            <p:cNvPr id="81" name="Freeform 750">
              <a:extLst>
                <a:ext uri="{FF2B5EF4-FFF2-40B4-BE49-F238E27FC236}">
                  <a16:creationId xmlns:a16="http://schemas.microsoft.com/office/drawing/2014/main" id="{C6E78BCC-F0FA-4A44-877F-2F64ACFEDED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20" y="2686"/>
              <a:ext cx="340" cy="340"/>
            </a:xfrm>
            <a:custGeom>
              <a:avLst/>
              <a:gdLst>
                <a:gd name="T0" fmla="*/ 256 w 512"/>
                <a:gd name="T1" fmla="*/ 21 h 512"/>
                <a:gd name="T2" fmla="*/ 490 w 512"/>
                <a:gd name="T3" fmla="*/ 256 h 512"/>
                <a:gd name="T4" fmla="*/ 256 w 512"/>
                <a:gd name="T5" fmla="*/ 490 h 512"/>
                <a:gd name="T6" fmla="*/ 21 w 512"/>
                <a:gd name="T7" fmla="*/ 256 h 512"/>
                <a:gd name="T8" fmla="*/ 256 w 512"/>
                <a:gd name="T9" fmla="*/ 21 h 512"/>
                <a:gd name="T10" fmla="*/ 256 w 512"/>
                <a:gd name="T11" fmla="*/ 0 h 512"/>
                <a:gd name="T12" fmla="*/ 0 w 512"/>
                <a:gd name="T13" fmla="*/ 256 h 512"/>
                <a:gd name="T14" fmla="*/ 256 w 512"/>
                <a:gd name="T15" fmla="*/ 512 h 512"/>
                <a:gd name="T16" fmla="*/ 512 w 512"/>
                <a:gd name="T17" fmla="*/ 256 h 512"/>
                <a:gd name="T18" fmla="*/ 256 w 512"/>
                <a:gd name="T19" fmla="*/ 0 h 5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2" h="512">
                  <a:moveTo>
                    <a:pt x="256" y="21"/>
                  </a:moveTo>
                  <a:cubicBezTo>
                    <a:pt x="385" y="21"/>
                    <a:pt x="490" y="126"/>
                    <a:pt x="490" y="256"/>
                  </a:cubicBezTo>
                  <a:cubicBezTo>
                    <a:pt x="490" y="385"/>
                    <a:pt x="385" y="490"/>
                    <a:pt x="256" y="490"/>
                  </a:cubicBezTo>
                  <a:cubicBezTo>
                    <a:pt x="126" y="490"/>
                    <a:pt x="21" y="385"/>
                    <a:pt x="21" y="256"/>
                  </a:cubicBezTo>
                  <a:cubicBezTo>
                    <a:pt x="21" y="126"/>
                    <a:pt x="126" y="21"/>
                    <a:pt x="256" y="21"/>
                  </a:cubicBezTo>
                  <a:moveTo>
                    <a:pt x="256" y="0"/>
                  </a:moveTo>
                  <a:cubicBezTo>
                    <a:pt x="114" y="0"/>
                    <a:pt x="0" y="114"/>
                    <a:pt x="0" y="256"/>
                  </a:cubicBezTo>
                  <a:cubicBezTo>
                    <a:pt x="0" y="397"/>
                    <a:pt x="114" y="512"/>
                    <a:pt x="256" y="512"/>
                  </a:cubicBezTo>
                  <a:cubicBezTo>
                    <a:pt x="397" y="512"/>
                    <a:pt x="512" y="397"/>
                    <a:pt x="512" y="256"/>
                  </a:cubicBezTo>
                  <a:cubicBezTo>
                    <a:pt x="512" y="114"/>
                    <a:pt x="397" y="0"/>
                    <a:pt x="25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pPr algn="just" defTabSz="514350">
                <a:defRPr/>
              </a:pPr>
              <a:endParaRPr lang="en-GB" sz="760" kern="0">
                <a:solidFill>
                  <a:srgbClr val="575756"/>
                </a:solidFill>
                <a:latin typeface="Calibri" panose="020F0502020204030204"/>
              </a:endParaRPr>
            </a:p>
          </p:txBody>
        </p:sp>
        <p:sp>
          <p:nvSpPr>
            <p:cNvPr id="82" name="Freeform 751">
              <a:extLst>
                <a:ext uri="{FF2B5EF4-FFF2-40B4-BE49-F238E27FC236}">
                  <a16:creationId xmlns:a16="http://schemas.microsoft.com/office/drawing/2014/main" id="{783C80B0-134C-4745-AF61-AAEA8E378BA7}"/>
                </a:ext>
              </a:extLst>
            </p:cNvPr>
            <p:cNvSpPr>
              <a:spLocks/>
            </p:cNvSpPr>
            <p:nvPr/>
          </p:nvSpPr>
          <p:spPr bwMode="auto">
            <a:xfrm>
              <a:off x="3582" y="2789"/>
              <a:ext cx="144" cy="137"/>
            </a:xfrm>
            <a:custGeom>
              <a:avLst/>
              <a:gdLst>
                <a:gd name="T0" fmla="*/ 209 w 216"/>
                <a:gd name="T1" fmla="*/ 187 h 207"/>
                <a:gd name="T2" fmla="*/ 171 w 216"/>
                <a:gd name="T3" fmla="*/ 179 h 207"/>
                <a:gd name="T4" fmla="*/ 156 w 216"/>
                <a:gd name="T5" fmla="*/ 177 h 207"/>
                <a:gd name="T6" fmla="*/ 145 w 216"/>
                <a:gd name="T7" fmla="*/ 147 h 207"/>
                <a:gd name="T8" fmla="*/ 167 w 216"/>
                <a:gd name="T9" fmla="*/ 96 h 207"/>
                <a:gd name="T10" fmla="*/ 157 w 216"/>
                <a:gd name="T11" fmla="*/ 22 h 207"/>
                <a:gd name="T12" fmla="*/ 108 w 216"/>
                <a:gd name="T13" fmla="*/ 0 h 207"/>
                <a:gd name="T14" fmla="*/ 59 w 216"/>
                <a:gd name="T15" fmla="*/ 22 h 207"/>
                <a:gd name="T16" fmla="*/ 50 w 216"/>
                <a:gd name="T17" fmla="*/ 96 h 207"/>
                <a:gd name="T18" fmla="*/ 72 w 216"/>
                <a:gd name="T19" fmla="*/ 147 h 207"/>
                <a:gd name="T20" fmla="*/ 61 w 216"/>
                <a:gd name="T21" fmla="*/ 177 h 207"/>
                <a:gd name="T22" fmla="*/ 45 w 216"/>
                <a:gd name="T23" fmla="*/ 179 h 207"/>
                <a:gd name="T24" fmla="*/ 8 w 216"/>
                <a:gd name="T25" fmla="*/ 187 h 207"/>
                <a:gd name="T26" fmla="*/ 3 w 216"/>
                <a:gd name="T27" fmla="*/ 201 h 207"/>
                <a:gd name="T28" fmla="*/ 12 w 216"/>
                <a:gd name="T29" fmla="*/ 207 h 207"/>
                <a:gd name="T30" fmla="*/ 17 w 216"/>
                <a:gd name="T31" fmla="*/ 206 h 207"/>
                <a:gd name="T32" fmla="*/ 46 w 216"/>
                <a:gd name="T33" fmla="*/ 200 h 207"/>
                <a:gd name="T34" fmla="*/ 71 w 216"/>
                <a:gd name="T35" fmla="*/ 195 h 207"/>
                <a:gd name="T36" fmla="*/ 91 w 216"/>
                <a:gd name="T37" fmla="*/ 162 h 207"/>
                <a:gd name="T38" fmla="*/ 90 w 216"/>
                <a:gd name="T39" fmla="*/ 135 h 207"/>
                <a:gd name="T40" fmla="*/ 71 w 216"/>
                <a:gd name="T41" fmla="*/ 91 h 207"/>
                <a:gd name="T42" fmla="*/ 76 w 216"/>
                <a:gd name="T43" fmla="*/ 36 h 207"/>
                <a:gd name="T44" fmla="*/ 108 w 216"/>
                <a:gd name="T45" fmla="*/ 22 h 207"/>
                <a:gd name="T46" fmla="*/ 108 w 216"/>
                <a:gd name="T47" fmla="*/ 21 h 207"/>
                <a:gd name="T48" fmla="*/ 109 w 216"/>
                <a:gd name="T49" fmla="*/ 22 h 207"/>
                <a:gd name="T50" fmla="*/ 141 w 216"/>
                <a:gd name="T51" fmla="*/ 36 h 207"/>
                <a:gd name="T52" fmla="*/ 146 w 216"/>
                <a:gd name="T53" fmla="*/ 91 h 207"/>
                <a:gd name="T54" fmla="*/ 127 w 216"/>
                <a:gd name="T55" fmla="*/ 135 h 207"/>
                <a:gd name="T56" fmla="*/ 125 w 216"/>
                <a:gd name="T57" fmla="*/ 162 h 207"/>
                <a:gd name="T58" fmla="*/ 146 w 216"/>
                <a:gd name="T59" fmla="*/ 195 h 207"/>
                <a:gd name="T60" fmla="*/ 170 w 216"/>
                <a:gd name="T61" fmla="*/ 200 h 207"/>
                <a:gd name="T62" fmla="*/ 200 w 216"/>
                <a:gd name="T63" fmla="*/ 206 h 207"/>
                <a:gd name="T64" fmla="*/ 204 w 216"/>
                <a:gd name="T65" fmla="*/ 207 h 207"/>
                <a:gd name="T66" fmla="*/ 214 w 216"/>
                <a:gd name="T67" fmla="*/ 201 h 207"/>
                <a:gd name="T68" fmla="*/ 209 w 216"/>
                <a:gd name="T69" fmla="*/ 187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16" h="207">
                  <a:moveTo>
                    <a:pt x="209" y="187"/>
                  </a:moveTo>
                  <a:cubicBezTo>
                    <a:pt x="194" y="180"/>
                    <a:pt x="182" y="180"/>
                    <a:pt x="171" y="179"/>
                  </a:cubicBezTo>
                  <a:cubicBezTo>
                    <a:pt x="165" y="179"/>
                    <a:pt x="159" y="179"/>
                    <a:pt x="156" y="177"/>
                  </a:cubicBezTo>
                  <a:cubicBezTo>
                    <a:pt x="149" y="173"/>
                    <a:pt x="143" y="153"/>
                    <a:pt x="145" y="147"/>
                  </a:cubicBezTo>
                  <a:cubicBezTo>
                    <a:pt x="153" y="134"/>
                    <a:pt x="162" y="114"/>
                    <a:pt x="167" y="96"/>
                  </a:cubicBezTo>
                  <a:cubicBezTo>
                    <a:pt x="174" y="64"/>
                    <a:pt x="171" y="39"/>
                    <a:pt x="157" y="22"/>
                  </a:cubicBezTo>
                  <a:cubicBezTo>
                    <a:pt x="139" y="0"/>
                    <a:pt x="111" y="0"/>
                    <a:pt x="108" y="0"/>
                  </a:cubicBezTo>
                  <a:cubicBezTo>
                    <a:pt x="106" y="0"/>
                    <a:pt x="77" y="0"/>
                    <a:pt x="59" y="22"/>
                  </a:cubicBezTo>
                  <a:cubicBezTo>
                    <a:pt x="45" y="39"/>
                    <a:pt x="42" y="64"/>
                    <a:pt x="50" y="96"/>
                  </a:cubicBezTo>
                  <a:cubicBezTo>
                    <a:pt x="54" y="114"/>
                    <a:pt x="63" y="134"/>
                    <a:pt x="72" y="147"/>
                  </a:cubicBezTo>
                  <a:cubicBezTo>
                    <a:pt x="73" y="153"/>
                    <a:pt x="67" y="173"/>
                    <a:pt x="61" y="177"/>
                  </a:cubicBezTo>
                  <a:cubicBezTo>
                    <a:pt x="57" y="179"/>
                    <a:pt x="52" y="179"/>
                    <a:pt x="45" y="179"/>
                  </a:cubicBezTo>
                  <a:cubicBezTo>
                    <a:pt x="35" y="180"/>
                    <a:pt x="22" y="180"/>
                    <a:pt x="8" y="187"/>
                  </a:cubicBezTo>
                  <a:cubicBezTo>
                    <a:pt x="2" y="189"/>
                    <a:pt x="0" y="196"/>
                    <a:pt x="3" y="201"/>
                  </a:cubicBezTo>
                  <a:cubicBezTo>
                    <a:pt x="4" y="205"/>
                    <a:pt x="8" y="207"/>
                    <a:pt x="12" y="207"/>
                  </a:cubicBezTo>
                  <a:cubicBezTo>
                    <a:pt x="14" y="207"/>
                    <a:pt x="15" y="207"/>
                    <a:pt x="17" y="206"/>
                  </a:cubicBezTo>
                  <a:cubicBezTo>
                    <a:pt x="28" y="201"/>
                    <a:pt x="37" y="201"/>
                    <a:pt x="46" y="200"/>
                  </a:cubicBezTo>
                  <a:cubicBezTo>
                    <a:pt x="55" y="200"/>
                    <a:pt x="63" y="200"/>
                    <a:pt x="71" y="195"/>
                  </a:cubicBezTo>
                  <a:cubicBezTo>
                    <a:pt x="85" y="188"/>
                    <a:pt x="90" y="168"/>
                    <a:pt x="91" y="162"/>
                  </a:cubicBezTo>
                  <a:cubicBezTo>
                    <a:pt x="93" y="153"/>
                    <a:pt x="95" y="142"/>
                    <a:pt x="90" y="135"/>
                  </a:cubicBezTo>
                  <a:cubicBezTo>
                    <a:pt x="82" y="125"/>
                    <a:pt x="74" y="106"/>
                    <a:pt x="71" y="91"/>
                  </a:cubicBezTo>
                  <a:cubicBezTo>
                    <a:pt x="65" y="66"/>
                    <a:pt x="66" y="47"/>
                    <a:pt x="76" y="36"/>
                  </a:cubicBezTo>
                  <a:cubicBezTo>
                    <a:pt x="87" y="21"/>
                    <a:pt x="108" y="22"/>
                    <a:pt x="108" y="22"/>
                  </a:cubicBezTo>
                  <a:cubicBezTo>
                    <a:pt x="108" y="22"/>
                    <a:pt x="108" y="21"/>
                    <a:pt x="108" y="21"/>
                  </a:cubicBezTo>
                  <a:cubicBezTo>
                    <a:pt x="108" y="21"/>
                    <a:pt x="108" y="22"/>
                    <a:pt x="109" y="22"/>
                  </a:cubicBezTo>
                  <a:cubicBezTo>
                    <a:pt x="109" y="22"/>
                    <a:pt x="129" y="21"/>
                    <a:pt x="141" y="36"/>
                  </a:cubicBezTo>
                  <a:cubicBezTo>
                    <a:pt x="150" y="47"/>
                    <a:pt x="152" y="66"/>
                    <a:pt x="146" y="91"/>
                  </a:cubicBezTo>
                  <a:cubicBezTo>
                    <a:pt x="142" y="106"/>
                    <a:pt x="134" y="125"/>
                    <a:pt x="127" y="135"/>
                  </a:cubicBezTo>
                  <a:cubicBezTo>
                    <a:pt x="122" y="142"/>
                    <a:pt x="123" y="153"/>
                    <a:pt x="125" y="162"/>
                  </a:cubicBezTo>
                  <a:cubicBezTo>
                    <a:pt x="126" y="168"/>
                    <a:pt x="132" y="188"/>
                    <a:pt x="146" y="195"/>
                  </a:cubicBezTo>
                  <a:cubicBezTo>
                    <a:pt x="154" y="200"/>
                    <a:pt x="162" y="200"/>
                    <a:pt x="170" y="200"/>
                  </a:cubicBezTo>
                  <a:cubicBezTo>
                    <a:pt x="179" y="201"/>
                    <a:pt x="189" y="201"/>
                    <a:pt x="200" y="206"/>
                  </a:cubicBezTo>
                  <a:cubicBezTo>
                    <a:pt x="201" y="207"/>
                    <a:pt x="203" y="207"/>
                    <a:pt x="204" y="207"/>
                  </a:cubicBezTo>
                  <a:cubicBezTo>
                    <a:pt x="208" y="207"/>
                    <a:pt x="212" y="205"/>
                    <a:pt x="214" y="201"/>
                  </a:cubicBezTo>
                  <a:cubicBezTo>
                    <a:pt x="216" y="196"/>
                    <a:pt x="214" y="189"/>
                    <a:pt x="209" y="1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pPr algn="just" defTabSz="514350">
                <a:defRPr/>
              </a:pPr>
              <a:endParaRPr lang="en-GB" sz="760" kern="0">
                <a:solidFill>
                  <a:srgbClr val="575756"/>
                </a:solidFill>
                <a:latin typeface="Calibri" panose="020F0502020204030204"/>
              </a:endParaRPr>
            </a:p>
          </p:txBody>
        </p:sp>
        <p:sp>
          <p:nvSpPr>
            <p:cNvPr id="83" name="Freeform 752">
              <a:extLst>
                <a:ext uri="{FF2B5EF4-FFF2-40B4-BE49-F238E27FC236}">
                  <a16:creationId xmlns:a16="http://schemas.microsoft.com/office/drawing/2014/main" id="{51E80EDE-FFA5-4695-8B4F-B5032C256476}"/>
                </a:ext>
              </a:extLst>
            </p:cNvPr>
            <p:cNvSpPr>
              <a:spLocks/>
            </p:cNvSpPr>
            <p:nvPr/>
          </p:nvSpPr>
          <p:spPr bwMode="auto">
            <a:xfrm>
              <a:off x="3702" y="2802"/>
              <a:ext cx="95" cy="111"/>
            </a:xfrm>
            <a:custGeom>
              <a:avLst/>
              <a:gdLst>
                <a:gd name="T0" fmla="*/ 136 w 143"/>
                <a:gd name="T1" fmla="*/ 147 h 167"/>
                <a:gd name="T2" fmla="*/ 109 w 143"/>
                <a:gd name="T3" fmla="*/ 139 h 167"/>
                <a:gd name="T4" fmla="*/ 95 w 143"/>
                <a:gd name="T5" fmla="*/ 136 h 167"/>
                <a:gd name="T6" fmla="*/ 89 w 143"/>
                <a:gd name="T7" fmla="*/ 118 h 167"/>
                <a:gd name="T8" fmla="*/ 106 w 143"/>
                <a:gd name="T9" fmla="*/ 78 h 167"/>
                <a:gd name="T10" fmla="*/ 99 w 143"/>
                <a:gd name="T11" fmla="*/ 20 h 167"/>
                <a:gd name="T12" fmla="*/ 56 w 143"/>
                <a:gd name="T13" fmla="*/ 1 h 167"/>
                <a:gd name="T14" fmla="*/ 14 w 143"/>
                <a:gd name="T15" fmla="*/ 20 h 167"/>
                <a:gd name="T16" fmla="*/ 6 w 143"/>
                <a:gd name="T17" fmla="*/ 78 h 167"/>
                <a:gd name="T18" fmla="*/ 24 w 143"/>
                <a:gd name="T19" fmla="*/ 118 h 167"/>
                <a:gd name="T20" fmla="*/ 18 w 143"/>
                <a:gd name="T21" fmla="*/ 136 h 167"/>
                <a:gd name="T22" fmla="*/ 16 w 143"/>
                <a:gd name="T23" fmla="*/ 151 h 167"/>
                <a:gd name="T24" fmla="*/ 24 w 143"/>
                <a:gd name="T25" fmla="*/ 155 h 167"/>
                <a:gd name="T26" fmla="*/ 31 w 143"/>
                <a:gd name="T27" fmla="*/ 153 h 167"/>
                <a:gd name="T28" fmla="*/ 41 w 143"/>
                <a:gd name="T29" fmla="*/ 107 h 167"/>
                <a:gd name="T30" fmla="*/ 27 w 143"/>
                <a:gd name="T31" fmla="*/ 73 h 167"/>
                <a:gd name="T32" fmla="*/ 31 w 143"/>
                <a:gd name="T33" fmla="*/ 33 h 167"/>
                <a:gd name="T34" fmla="*/ 56 w 143"/>
                <a:gd name="T35" fmla="*/ 22 h 167"/>
                <a:gd name="T36" fmla="*/ 82 w 143"/>
                <a:gd name="T37" fmla="*/ 33 h 167"/>
                <a:gd name="T38" fmla="*/ 86 w 143"/>
                <a:gd name="T39" fmla="*/ 73 h 167"/>
                <a:gd name="T40" fmla="*/ 71 w 143"/>
                <a:gd name="T41" fmla="*/ 107 h 167"/>
                <a:gd name="T42" fmla="*/ 82 w 143"/>
                <a:gd name="T43" fmla="*/ 153 h 167"/>
                <a:gd name="T44" fmla="*/ 83 w 143"/>
                <a:gd name="T45" fmla="*/ 154 h 167"/>
                <a:gd name="T46" fmla="*/ 106 w 143"/>
                <a:gd name="T47" fmla="*/ 160 h 167"/>
                <a:gd name="T48" fmla="*/ 125 w 143"/>
                <a:gd name="T49" fmla="*/ 165 h 167"/>
                <a:gd name="T50" fmla="*/ 131 w 143"/>
                <a:gd name="T51" fmla="*/ 167 h 167"/>
                <a:gd name="T52" fmla="*/ 140 w 143"/>
                <a:gd name="T53" fmla="*/ 162 h 167"/>
                <a:gd name="T54" fmla="*/ 136 w 143"/>
                <a:gd name="T55" fmla="*/ 147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43" h="167">
                  <a:moveTo>
                    <a:pt x="136" y="147"/>
                  </a:moveTo>
                  <a:cubicBezTo>
                    <a:pt x="128" y="142"/>
                    <a:pt x="118" y="140"/>
                    <a:pt x="109" y="139"/>
                  </a:cubicBezTo>
                  <a:cubicBezTo>
                    <a:pt x="104" y="138"/>
                    <a:pt x="98" y="137"/>
                    <a:pt x="95" y="136"/>
                  </a:cubicBezTo>
                  <a:cubicBezTo>
                    <a:pt x="89" y="131"/>
                    <a:pt x="88" y="121"/>
                    <a:pt x="89" y="118"/>
                  </a:cubicBezTo>
                  <a:cubicBezTo>
                    <a:pt x="96" y="109"/>
                    <a:pt x="103" y="93"/>
                    <a:pt x="106" y="78"/>
                  </a:cubicBezTo>
                  <a:cubicBezTo>
                    <a:pt x="112" y="53"/>
                    <a:pt x="110" y="34"/>
                    <a:pt x="99" y="20"/>
                  </a:cubicBezTo>
                  <a:cubicBezTo>
                    <a:pt x="83" y="0"/>
                    <a:pt x="58" y="1"/>
                    <a:pt x="56" y="1"/>
                  </a:cubicBezTo>
                  <a:cubicBezTo>
                    <a:pt x="54" y="1"/>
                    <a:pt x="30" y="0"/>
                    <a:pt x="14" y="20"/>
                  </a:cubicBezTo>
                  <a:cubicBezTo>
                    <a:pt x="3" y="34"/>
                    <a:pt x="0" y="53"/>
                    <a:pt x="6" y="78"/>
                  </a:cubicBezTo>
                  <a:cubicBezTo>
                    <a:pt x="10" y="93"/>
                    <a:pt x="17" y="109"/>
                    <a:pt x="24" y="118"/>
                  </a:cubicBezTo>
                  <a:cubicBezTo>
                    <a:pt x="25" y="121"/>
                    <a:pt x="24" y="132"/>
                    <a:pt x="18" y="136"/>
                  </a:cubicBezTo>
                  <a:cubicBezTo>
                    <a:pt x="13" y="140"/>
                    <a:pt x="12" y="146"/>
                    <a:pt x="16" y="151"/>
                  </a:cubicBezTo>
                  <a:cubicBezTo>
                    <a:pt x="18" y="154"/>
                    <a:pt x="21" y="155"/>
                    <a:pt x="24" y="155"/>
                  </a:cubicBezTo>
                  <a:cubicBezTo>
                    <a:pt x="26" y="155"/>
                    <a:pt x="29" y="155"/>
                    <a:pt x="31" y="153"/>
                  </a:cubicBezTo>
                  <a:cubicBezTo>
                    <a:pt x="45" y="142"/>
                    <a:pt x="49" y="118"/>
                    <a:pt x="41" y="107"/>
                  </a:cubicBezTo>
                  <a:cubicBezTo>
                    <a:pt x="36" y="99"/>
                    <a:pt x="30" y="85"/>
                    <a:pt x="27" y="73"/>
                  </a:cubicBezTo>
                  <a:cubicBezTo>
                    <a:pt x="23" y="55"/>
                    <a:pt x="24" y="42"/>
                    <a:pt x="31" y="33"/>
                  </a:cubicBezTo>
                  <a:cubicBezTo>
                    <a:pt x="39" y="22"/>
                    <a:pt x="55" y="22"/>
                    <a:pt x="56" y="22"/>
                  </a:cubicBezTo>
                  <a:cubicBezTo>
                    <a:pt x="58" y="22"/>
                    <a:pt x="73" y="22"/>
                    <a:pt x="82" y="33"/>
                  </a:cubicBezTo>
                  <a:cubicBezTo>
                    <a:pt x="89" y="42"/>
                    <a:pt x="90" y="55"/>
                    <a:pt x="86" y="73"/>
                  </a:cubicBezTo>
                  <a:cubicBezTo>
                    <a:pt x="83" y="85"/>
                    <a:pt x="77" y="99"/>
                    <a:pt x="71" y="107"/>
                  </a:cubicBezTo>
                  <a:cubicBezTo>
                    <a:pt x="63" y="118"/>
                    <a:pt x="67" y="142"/>
                    <a:pt x="82" y="153"/>
                  </a:cubicBezTo>
                  <a:cubicBezTo>
                    <a:pt x="82" y="153"/>
                    <a:pt x="83" y="154"/>
                    <a:pt x="83" y="154"/>
                  </a:cubicBezTo>
                  <a:cubicBezTo>
                    <a:pt x="90" y="158"/>
                    <a:pt x="98" y="159"/>
                    <a:pt x="106" y="160"/>
                  </a:cubicBezTo>
                  <a:cubicBezTo>
                    <a:pt x="113" y="161"/>
                    <a:pt x="121" y="162"/>
                    <a:pt x="125" y="165"/>
                  </a:cubicBezTo>
                  <a:cubicBezTo>
                    <a:pt x="127" y="166"/>
                    <a:pt x="129" y="167"/>
                    <a:pt x="131" y="167"/>
                  </a:cubicBezTo>
                  <a:cubicBezTo>
                    <a:pt x="134" y="167"/>
                    <a:pt x="138" y="165"/>
                    <a:pt x="140" y="162"/>
                  </a:cubicBezTo>
                  <a:cubicBezTo>
                    <a:pt x="143" y="157"/>
                    <a:pt x="141" y="150"/>
                    <a:pt x="136" y="1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pPr algn="just" defTabSz="514350">
                <a:defRPr/>
              </a:pPr>
              <a:endParaRPr lang="en-GB" sz="760" kern="0">
                <a:solidFill>
                  <a:srgbClr val="575756"/>
                </a:solidFill>
                <a:latin typeface="Calibri" panose="020F0502020204030204"/>
              </a:endParaRPr>
            </a:p>
          </p:txBody>
        </p:sp>
      </p:grpSp>
      <p:grpSp>
        <p:nvGrpSpPr>
          <p:cNvPr id="84" name="Group 397">
            <a:extLst>
              <a:ext uri="{FF2B5EF4-FFF2-40B4-BE49-F238E27FC236}">
                <a16:creationId xmlns:a16="http://schemas.microsoft.com/office/drawing/2014/main" id="{A560DA51-1A51-4460-96AB-D30D56A03F9A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786887" y="2925070"/>
            <a:ext cx="560269" cy="560269"/>
            <a:chOff x="1153" y="770"/>
            <a:chExt cx="340" cy="340"/>
          </a:xfrm>
          <a:solidFill>
            <a:srgbClr val="7D91BB"/>
          </a:solidFill>
        </p:grpSpPr>
        <p:sp>
          <p:nvSpPr>
            <p:cNvPr id="85" name="Freeform 276">
              <a:extLst>
                <a:ext uri="{FF2B5EF4-FFF2-40B4-BE49-F238E27FC236}">
                  <a16:creationId xmlns:a16="http://schemas.microsoft.com/office/drawing/2014/main" id="{BD490238-4992-4648-AD50-B38599A469D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53" y="770"/>
              <a:ext cx="340" cy="340"/>
            </a:xfrm>
            <a:custGeom>
              <a:avLst/>
              <a:gdLst>
                <a:gd name="T0" fmla="*/ 256 w 512"/>
                <a:gd name="T1" fmla="*/ 21 h 512"/>
                <a:gd name="T2" fmla="*/ 490 w 512"/>
                <a:gd name="T3" fmla="*/ 256 h 512"/>
                <a:gd name="T4" fmla="*/ 256 w 512"/>
                <a:gd name="T5" fmla="*/ 490 h 512"/>
                <a:gd name="T6" fmla="*/ 21 w 512"/>
                <a:gd name="T7" fmla="*/ 256 h 512"/>
                <a:gd name="T8" fmla="*/ 256 w 512"/>
                <a:gd name="T9" fmla="*/ 21 h 512"/>
                <a:gd name="T10" fmla="*/ 256 w 512"/>
                <a:gd name="T11" fmla="*/ 0 h 512"/>
                <a:gd name="T12" fmla="*/ 0 w 512"/>
                <a:gd name="T13" fmla="*/ 256 h 512"/>
                <a:gd name="T14" fmla="*/ 256 w 512"/>
                <a:gd name="T15" fmla="*/ 512 h 512"/>
                <a:gd name="T16" fmla="*/ 512 w 512"/>
                <a:gd name="T17" fmla="*/ 256 h 512"/>
                <a:gd name="T18" fmla="*/ 256 w 512"/>
                <a:gd name="T19" fmla="*/ 0 h 5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2" h="512">
                  <a:moveTo>
                    <a:pt x="256" y="21"/>
                  </a:moveTo>
                  <a:cubicBezTo>
                    <a:pt x="385" y="21"/>
                    <a:pt x="490" y="126"/>
                    <a:pt x="490" y="256"/>
                  </a:cubicBezTo>
                  <a:cubicBezTo>
                    <a:pt x="490" y="385"/>
                    <a:pt x="385" y="490"/>
                    <a:pt x="256" y="490"/>
                  </a:cubicBezTo>
                  <a:cubicBezTo>
                    <a:pt x="126" y="490"/>
                    <a:pt x="21" y="385"/>
                    <a:pt x="21" y="256"/>
                  </a:cubicBezTo>
                  <a:cubicBezTo>
                    <a:pt x="21" y="126"/>
                    <a:pt x="126" y="21"/>
                    <a:pt x="256" y="21"/>
                  </a:cubicBezTo>
                  <a:moveTo>
                    <a:pt x="256" y="0"/>
                  </a:moveTo>
                  <a:cubicBezTo>
                    <a:pt x="114" y="0"/>
                    <a:pt x="0" y="114"/>
                    <a:pt x="0" y="256"/>
                  </a:cubicBezTo>
                  <a:cubicBezTo>
                    <a:pt x="0" y="397"/>
                    <a:pt x="114" y="512"/>
                    <a:pt x="256" y="512"/>
                  </a:cubicBezTo>
                  <a:cubicBezTo>
                    <a:pt x="397" y="512"/>
                    <a:pt x="512" y="397"/>
                    <a:pt x="512" y="256"/>
                  </a:cubicBezTo>
                  <a:cubicBezTo>
                    <a:pt x="512" y="114"/>
                    <a:pt x="397" y="0"/>
                    <a:pt x="25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pPr algn="just" defTabSz="514350">
                <a:defRPr/>
              </a:pPr>
              <a:endParaRPr lang="en-GB" sz="760" kern="0">
                <a:solidFill>
                  <a:srgbClr val="575756"/>
                </a:solidFill>
                <a:latin typeface="Calibri" panose="020F0502020204030204"/>
              </a:endParaRPr>
            </a:p>
          </p:txBody>
        </p:sp>
        <p:sp>
          <p:nvSpPr>
            <p:cNvPr id="86" name="Freeform 277">
              <a:extLst>
                <a:ext uri="{FF2B5EF4-FFF2-40B4-BE49-F238E27FC236}">
                  <a16:creationId xmlns:a16="http://schemas.microsoft.com/office/drawing/2014/main" id="{AD16759A-97BB-4609-BB29-C1D6BA9992C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02" y="834"/>
              <a:ext cx="42" cy="42"/>
            </a:xfrm>
            <a:custGeom>
              <a:avLst/>
              <a:gdLst>
                <a:gd name="T0" fmla="*/ 32 w 64"/>
                <a:gd name="T1" fmla="*/ 64 h 64"/>
                <a:gd name="T2" fmla="*/ 64 w 64"/>
                <a:gd name="T3" fmla="*/ 32 h 64"/>
                <a:gd name="T4" fmla="*/ 32 w 64"/>
                <a:gd name="T5" fmla="*/ 0 h 64"/>
                <a:gd name="T6" fmla="*/ 0 w 64"/>
                <a:gd name="T7" fmla="*/ 32 h 64"/>
                <a:gd name="T8" fmla="*/ 32 w 64"/>
                <a:gd name="T9" fmla="*/ 64 h 64"/>
                <a:gd name="T10" fmla="*/ 32 w 64"/>
                <a:gd name="T11" fmla="*/ 21 h 64"/>
                <a:gd name="T12" fmla="*/ 42 w 64"/>
                <a:gd name="T13" fmla="*/ 32 h 64"/>
                <a:gd name="T14" fmla="*/ 32 w 64"/>
                <a:gd name="T15" fmla="*/ 42 h 64"/>
                <a:gd name="T16" fmla="*/ 21 w 64"/>
                <a:gd name="T17" fmla="*/ 32 h 64"/>
                <a:gd name="T18" fmla="*/ 32 w 64"/>
                <a:gd name="T19" fmla="*/ 21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4" h="64">
                  <a:moveTo>
                    <a:pt x="32" y="64"/>
                  </a:moveTo>
                  <a:cubicBezTo>
                    <a:pt x="49" y="64"/>
                    <a:pt x="64" y="49"/>
                    <a:pt x="64" y="32"/>
                  </a:cubicBezTo>
                  <a:cubicBezTo>
                    <a:pt x="64" y="14"/>
                    <a:pt x="49" y="0"/>
                    <a:pt x="32" y="0"/>
                  </a:cubicBezTo>
                  <a:cubicBezTo>
                    <a:pt x="14" y="0"/>
                    <a:pt x="0" y="14"/>
                    <a:pt x="0" y="32"/>
                  </a:cubicBezTo>
                  <a:cubicBezTo>
                    <a:pt x="0" y="49"/>
                    <a:pt x="14" y="64"/>
                    <a:pt x="32" y="64"/>
                  </a:cubicBezTo>
                  <a:close/>
                  <a:moveTo>
                    <a:pt x="32" y="21"/>
                  </a:moveTo>
                  <a:cubicBezTo>
                    <a:pt x="38" y="21"/>
                    <a:pt x="42" y="26"/>
                    <a:pt x="42" y="32"/>
                  </a:cubicBezTo>
                  <a:cubicBezTo>
                    <a:pt x="42" y="38"/>
                    <a:pt x="38" y="42"/>
                    <a:pt x="32" y="42"/>
                  </a:cubicBezTo>
                  <a:cubicBezTo>
                    <a:pt x="26" y="42"/>
                    <a:pt x="21" y="38"/>
                    <a:pt x="21" y="32"/>
                  </a:cubicBezTo>
                  <a:cubicBezTo>
                    <a:pt x="21" y="26"/>
                    <a:pt x="26" y="21"/>
                    <a:pt x="32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pPr algn="just" defTabSz="514350">
                <a:defRPr/>
              </a:pPr>
              <a:endParaRPr lang="en-GB" sz="760" kern="0">
                <a:solidFill>
                  <a:srgbClr val="575756"/>
                </a:solidFill>
                <a:latin typeface="Calibri" panose="020F0502020204030204"/>
              </a:endParaRPr>
            </a:p>
          </p:txBody>
        </p:sp>
        <p:sp>
          <p:nvSpPr>
            <p:cNvPr id="87" name="Freeform 278">
              <a:extLst>
                <a:ext uri="{FF2B5EF4-FFF2-40B4-BE49-F238E27FC236}">
                  <a16:creationId xmlns:a16="http://schemas.microsoft.com/office/drawing/2014/main" id="{F989F9AE-D602-4010-93B7-A77F6709499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65" y="890"/>
              <a:ext cx="116" cy="156"/>
            </a:xfrm>
            <a:custGeom>
              <a:avLst/>
              <a:gdLst>
                <a:gd name="T0" fmla="*/ 161 w 174"/>
                <a:gd name="T1" fmla="*/ 200 h 235"/>
                <a:gd name="T2" fmla="*/ 161 w 174"/>
                <a:gd name="T3" fmla="*/ 75 h 235"/>
                <a:gd name="T4" fmla="*/ 172 w 174"/>
                <a:gd name="T5" fmla="*/ 64 h 235"/>
                <a:gd name="T6" fmla="*/ 161 w 174"/>
                <a:gd name="T7" fmla="*/ 53 h 235"/>
                <a:gd name="T8" fmla="*/ 140 w 174"/>
                <a:gd name="T9" fmla="*/ 53 h 235"/>
                <a:gd name="T10" fmla="*/ 140 w 174"/>
                <a:gd name="T11" fmla="*/ 11 h 235"/>
                <a:gd name="T12" fmla="*/ 129 w 174"/>
                <a:gd name="T13" fmla="*/ 0 h 235"/>
                <a:gd name="T14" fmla="*/ 44 w 174"/>
                <a:gd name="T15" fmla="*/ 0 h 235"/>
                <a:gd name="T16" fmla="*/ 33 w 174"/>
                <a:gd name="T17" fmla="*/ 11 h 235"/>
                <a:gd name="T18" fmla="*/ 33 w 174"/>
                <a:gd name="T19" fmla="*/ 53 h 235"/>
                <a:gd name="T20" fmla="*/ 12 w 174"/>
                <a:gd name="T21" fmla="*/ 53 h 235"/>
                <a:gd name="T22" fmla="*/ 1 w 174"/>
                <a:gd name="T23" fmla="*/ 64 h 235"/>
                <a:gd name="T24" fmla="*/ 12 w 174"/>
                <a:gd name="T25" fmla="*/ 75 h 235"/>
                <a:gd name="T26" fmla="*/ 12 w 174"/>
                <a:gd name="T27" fmla="*/ 200 h 235"/>
                <a:gd name="T28" fmla="*/ 2 w 174"/>
                <a:gd name="T29" fmla="*/ 219 h 235"/>
                <a:gd name="T30" fmla="*/ 7 w 174"/>
                <a:gd name="T31" fmla="*/ 234 h 235"/>
                <a:gd name="T32" fmla="*/ 12 w 174"/>
                <a:gd name="T33" fmla="*/ 235 h 235"/>
                <a:gd name="T34" fmla="*/ 12 w 174"/>
                <a:gd name="T35" fmla="*/ 235 h 235"/>
                <a:gd name="T36" fmla="*/ 161 w 174"/>
                <a:gd name="T37" fmla="*/ 235 h 235"/>
                <a:gd name="T38" fmla="*/ 161 w 174"/>
                <a:gd name="T39" fmla="*/ 235 h 235"/>
                <a:gd name="T40" fmla="*/ 161 w 174"/>
                <a:gd name="T41" fmla="*/ 235 h 235"/>
                <a:gd name="T42" fmla="*/ 166 w 174"/>
                <a:gd name="T43" fmla="*/ 234 h 235"/>
                <a:gd name="T44" fmla="*/ 171 w 174"/>
                <a:gd name="T45" fmla="*/ 219 h 235"/>
                <a:gd name="T46" fmla="*/ 161 w 174"/>
                <a:gd name="T47" fmla="*/ 200 h 235"/>
                <a:gd name="T48" fmla="*/ 55 w 174"/>
                <a:gd name="T49" fmla="*/ 21 h 235"/>
                <a:gd name="T50" fmla="*/ 119 w 174"/>
                <a:gd name="T51" fmla="*/ 21 h 235"/>
                <a:gd name="T52" fmla="*/ 119 w 174"/>
                <a:gd name="T53" fmla="*/ 53 h 235"/>
                <a:gd name="T54" fmla="*/ 55 w 174"/>
                <a:gd name="T55" fmla="*/ 53 h 235"/>
                <a:gd name="T56" fmla="*/ 55 w 174"/>
                <a:gd name="T57" fmla="*/ 21 h 235"/>
                <a:gd name="T58" fmla="*/ 140 w 174"/>
                <a:gd name="T59" fmla="*/ 75 h 235"/>
                <a:gd name="T60" fmla="*/ 140 w 174"/>
                <a:gd name="T61" fmla="*/ 203 h 235"/>
                <a:gd name="T62" fmla="*/ 141 w 174"/>
                <a:gd name="T63" fmla="*/ 207 h 235"/>
                <a:gd name="T64" fmla="*/ 144 w 174"/>
                <a:gd name="T65" fmla="*/ 213 h 235"/>
                <a:gd name="T66" fmla="*/ 29 w 174"/>
                <a:gd name="T67" fmla="*/ 213 h 235"/>
                <a:gd name="T68" fmla="*/ 32 w 174"/>
                <a:gd name="T69" fmla="*/ 207 h 235"/>
                <a:gd name="T70" fmla="*/ 33 w 174"/>
                <a:gd name="T71" fmla="*/ 203 h 235"/>
                <a:gd name="T72" fmla="*/ 33 w 174"/>
                <a:gd name="T73" fmla="*/ 75 h 235"/>
                <a:gd name="T74" fmla="*/ 140 w 174"/>
                <a:gd name="T75" fmla="*/ 75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74" h="235">
                  <a:moveTo>
                    <a:pt x="161" y="200"/>
                  </a:moveTo>
                  <a:cubicBezTo>
                    <a:pt x="161" y="75"/>
                    <a:pt x="161" y="75"/>
                    <a:pt x="161" y="75"/>
                  </a:cubicBezTo>
                  <a:cubicBezTo>
                    <a:pt x="167" y="75"/>
                    <a:pt x="172" y="70"/>
                    <a:pt x="172" y="64"/>
                  </a:cubicBezTo>
                  <a:cubicBezTo>
                    <a:pt x="172" y="58"/>
                    <a:pt x="167" y="53"/>
                    <a:pt x="161" y="53"/>
                  </a:cubicBezTo>
                  <a:cubicBezTo>
                    <a:pt x="140" y="53"/>
                    <a:pt x="140" y="53"/>
                    <a:pt x="140" y="53"/>
                  </a:cubicBezTo>
                  <a:cubicBezTo>
                    <a:pt x="140" y="11"/>
                    <a:pt x="140" y="11"/>
                    <a:pt x="140" y="11"/>
                  </a:cubicBezTo>
                  <a:cubicBezTo>
                    <a:pt x="140" y="5"/>
                    <a:pt x="135" y="0"/>
                    <a:pt x="129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38" y="0"/>
                    <a:pt x="33" y="5"/>
                    <a:pt x="33" y="11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6" y="53"/>
                    <a:pt x="1" y="58"/>
                    <a:pt x="1" y="64"/>
                  </a:cubicBezTo>
                  <a:cubicBezTo>
                    <a:pt x="1" y="70"/>
                    <a:pt x="6" y="75"/>
                    <a:pt x="12" y="75"/>
                  </a:cubicBezTo>
                  <a:cubicBezTo>
                    <a:pt x="12" y="200"/>
                    <a:pt x="12" y="200"/>
                    <a:pt x="12" y="200"/>
                  </a:cubicBezTo>
                  <a:cubicBezTo>
                    <a:pt x="2" y="219"/>
                    <a:pt x="2" y="219"/>
                    <a:pt x="2" y="219"/>
                  </a:cubicBezTo>
                  <a:cubicBezTo>
                    <a:pt x="0" y="225"/>
                    <a:pt x="2" y="231"/>
                    <a:pt x="7" y="234"/>
                  </a:cubicBezTo>
                  <a:cubicBezTo>
                    <a:pt x="9" y="234"/>
                    <a:pt x="10" y="235"/>
                    <a:pt x="12" y="235"/>
                  </a:cubicBezTo>
                  <a:cubicBezTo>
                    <a:pt x="12" y="235"/>
                    <a:pt x="12" y="235"/>
                    <a:pt x="12" y="235"/>
                  </a:cubicBezTo>
                  <a:cubicBezTo>
                    <a:pt x="161" y="235"/>
                    <a:pt x="161" y="235"/>
                    <a:pt x="161" y="235"/>
                  </a:cubicBezTo>
                  <a:cubicBezTo>
                    <a:pt x="161" y="235"/>
                    <a:pt x="161" y="235"/>
                    <a:pt x="161" y="235"/>
                  </a:cubicBezTo>
                  <a:cubicBezTo>
                    <a:pt x="161" y="235"/>
                    <a:pt x="161" y="235"/>
                    <a:pt x="161" y="235"/>
                  </a:cubicBezTo>
                  <a:cubicBezTo>
                    <a:pt x="163" y="235"/>
                    <a:pt x="165" y="234"/>
                    <a:pt x="166" y="234"/>
                  </a:cubicBezTo>
                  <a:cubicBezTo>
                    <a:pt x="171" y="231"/>
                    <a:pt x="174" y="225"/>
                    <a:pt x="171" y="219"/>
                  </a:cubicBezTo>
                  <a:lnTo>
                    <a:pt x="161" y="200"/>
                  </a:lnTo>
                  <a:close/>
                  <a:moveTo>
                    <a:pt x="55" y="21"/>
                  </a:moveTo>
                  <a:cubicBezTo>
                    <a:pt x="119" y="21"/>
                    <a:pt x="119" y="21"/>
                    <a:pt x="119" y="21"/>
                  </a:cubicBezTo>
                  <a:cubicBezTo>
                    <a:pt x="119" y="53"/>
                    <a:pt x="119" y="53"/>
                    <a:pt x="119" y="53"/>
                  </a:cubicBezTo>
                  <a:cubicBezTo>
                    <a:pt x="55" y="53"/>
                    <a:pt x="55" y="53"/>
                    <a:pt x="55" y="53"/>
                  </a:cubicBezTo>
                  <a:lnTo>
                    <a:pt x="55" y="21"/>
                  </a:lnTo>
                  <a:close/>
                  <a:moveTo>
                    <a:pt x="140" y="75"/>
                  </a:moveTo>
                  <a:cubicBezTo>
                    <a:pt x="140" y="203"/>
                    <a:pt x="140" y="203"/>
                    <a:pt x="140" y="203"/>
                  </a:cubicBezTo>
                  <a:cubicBezTo>
                    <a:pt x="140" y="204"/>
                    <a:pt x="140" y="206"/>
                    <a:pt x="141" y="207"/>
                  </a:cubicBezTo>
                  <a:cubicBezTo>
                    <a:pt x="144" y="213"/>
                    <a:pt x="144" y="213"/>
                    <a:pt x="144" y="213"/>
                  </a:cubicBezTo>
                  <a:cubicBezTo>
                    <a:pt x="29" y="213"/>
                    <a:pt x="29" y="213"/>
                    <a:pt x="29" y="213"/>
                  </a:cubicBezTo>
                  <a:cubicBezTo>
                    <a:pt x="32" y="207"/>
                    <a:pt x="32" y="207"/>
                    <a:pt x="32" y="207"/>
                  </a:cubicBezTo>
                  <a:cubicBezTo>
                    <a:pt x="33" y="206"/>
                    <a:pt x="33" y="204"/>
                    <a:pt x="33" y="203"/>
                  </a:cubicBezTo>
                  <a:cubicBezTo>
                    <a:pt x="33" y="75"/>
                    <a:pt x="33" y="75"/>
                    <a:pt x="33" y="75"/>
                  </a:cubicBezTo>
                  <a:lnTo>
                    <a:pt x="140" y="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pPr algn="just" defTabSz="514350">
                <a:defRPr/>
              </a:pPr>
              <a:endParaRPr lang="en-GB" sz="760" kern="0">
                <a:solidFill>
                  <a:srgbClr val="575756"/>
                </a:solidFill>
                <a:latin typeface="Calibri" panose="020F0502020204030204"/>
              </a:endParaRPr>
            </a:p>
          </p:txBody>
        </p:sp>
      </p:grpSp>
      <p:grpSp>
        <p:nvGrpSpPr>
          <p:cNvPr id="88" name="Grupo 87">
            <a:extLst>
              <a:ext uri="{FF2B5EF4-FFF2-40B4-BE49-F238E27FC236}">
                <a16:creationId xmlns:a16="http://schemas.microsoft.com/office/drawing/2014/main" id="{5126FAAF-9C8A-4D0C-B35E-3F79ED83F7BE}"/>
              </a:ext>
            </a:extLst>
          </p:cNvPr>
          <p:cNvGrpSpPr/>
          <p:nvPr/>
        </p:nvGrpSpPr>
        <p:grpSpPr>
          <a:xfrm>
            <a:off x="4725938" y="2146989"/>
            <a:ext cx="632974" cy="792191"/>
            <a:chOff x="5136600" y="2213346"/>
            <a:chExt cx="417901" cy="523019"/>
          </a:xfrm>
        </p:grpSpPr>
        <p:grpSp>
          <p:nvGrpSpPr>
            <p:cNvPr id="89" name="Group 941">
              <a:extLst>
                <a:ext uri="{FF2B5EF4-FFF2-40B4-BE49-F238E27FC236}">
                  <a16:creationId xmlns:a16="http://schemas.microsoft.com/office/drawing/2014/main" id="{4921FAF0-7931-40F1-BBD0-5D43AD33F42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184601" y="2235886"/>
              <a:ext cx="369900" cy="369900"/>
              <a:chOff x="6569" y="3572"/>
              <a:chExt cx="340" cy="340"/>
            </a:xfrm>
            <a:solidFill>
              <a:srgbClr val="BA2F7D"/>
            </a:solidFill>
          </p:grpSpPr>
          <p:sp>
            <p:nvSpPr>
              <p:cNvPr id="91" name="Freeform 942">
                <a:extLst>
                  <a:ext uri="{FF2B5EF4-FFF2-40B4-BE49-F238E27FC236}">
                    <a16:creationId xmlns:a16="http://schemas.microsoft.com/office/drawing/2014/main" id="{8AF7222A-86EE-431E-8FFA-4F10FBC5ED9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569" y="3572"/>
                <a:ext cx="340" cy="340"/>
              </a:xfrm>
              <a:custGeom>
                <a:avLst/>
                <a:gdLst>
                  <a:gd name="T0" fmla="*/ 256 w 512"/>
                  <a:gd name="T1" fmla="*/ 21 h 512"/>
                  <a:gd name="T2" fmla="*/ 490 w 512"/>
                  <a:gd name="T3" fmla="*/ 256 h 512"/>
                  <a:gd name="T4" fmla="*/ 256 w 512"/>
                  <a:gd name="T5" fmla="*/ 490 h 512"/>
                  <a:gd name="T6" fmla="*/ 21 w 512"/>
                  <a:gd name="T7" fmla="*/ 256 h 512"/>
                  <a:gd name="T8" fmla="*/ 256 w 512"/>
                  <a:gd name="T9" fmla="*/ 21 h 512"/>
                  <a:gd name="T10" fmla="*/ 256 w 512"/>
                  <a:gd name="T11" fmla="*/ 0 h 512"/>
                  <a:gd name="T12" fmla="*/ 0 w 512"/>
                  <a:gd name="T13" fmla="*/ 256 h 512"/>
                  <a:gd name="T14" fmla="*/ 256 w 512"/>
                  <a:gd name="T15" fmla="*/ 512 h 512"/>
                  <a:gd name="T16" fmla="*/ 512 w 512"/>
                  <a:gd name="T17" fmla="*/ 256 h 512"/>
                  <a:gd name="T18" fmla="*/ 256 w 512"/>
                  <a:gd name="T19" fmla="*/ 0 h 5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12" h="512">
                    <a:moveTo>
                      <a:pt x="256" y="21"/>
                    </a:moveTo>
                    <a:cubicBezTo>
                      <a:pt x="385" y="21"/>
                      <a:pt x="490" y="126"/>
                      <a:pt x="490" y="256"/>
                    </a:cubicBezTo>
                    <a:cubicBezTo>
                      <a:pt x="490" y="385"/>
                      <a:pt x="385" y="490"/>
                      <a:pt x="256" y="490"/>
                    </a:cubicBezTo>
                    <a:cubicBezTo>
                      <a:pt x="126" y="490"/>
                      <a:pt x="21" y="385"/>
                      <a:pt x="21" y="256"/>
                    </a:cubicBezTo>
                    <a:cubicBezTo>
                      <a:pt x="21" y="126"/>
                      <a:pt x="126" y="21"/>
                      <a:pt x="256" y="21"/>
                    </a:cubicBezTo>
                    <a:moveTo>
                      <a:pt x="256" y="0"/>
                    </a:moveTo>
                    <a:cubicBezTo>
                      <a:pt x="114" y="0"/>
                      <a:pt x="0" y="114"/>
                      <a:pt x="0" y="256"/>
                    </a:cubicBezTo>
                    <a:cubicBezTo>
                      <a:pt x="0" y="397"/>
                      <a:pt x="114" y="512"/>
                      <a:pt x="256" y="512"/>
                    </a:cubicBezTo>
                    <a:cubicBezTo>
                      <a:pt x="397" y="512"/>
                      <a:pt x="512" y="397"/>
                      <a:pt x="512" y="256"/>
                    </a:cubicBezTo>
                    <a:cubicBezTo>
                      <a:pt x="512" y="114"/>
                      <a:pt x="397" y="0"/>
                      <a:pt x="25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pPr algn="just" defTabSz="514350">
                  <a:defRPr/>
                </a:pPr>
                <a:endParaRPr lang="en-GB" sz="760" kern="0">
                  <a:solidFill>
                    <a:srgbClr val="575756"/>
                  </a:solidFill>
                  <a:latin typeface="Calibri" panose="020F0502020204030204"/>
                </a:endParaRPr>
              </a:p>
            </p:txBody>
          </p:sp>
          <p:sp>
            <p:nvSpPr>
              <p:cNvPr id="92" name="Freeform 943">
                <a:extLst>
                  <a:ext uri="{FF2B5EF4-FFF2-40B4-BE49-F238E27FC236}">
                    <a16:creationId xmlns:a16="http://schemas.microsoft.com/office/drawing/2014/main" id="{56E16DB3-801D-4A8F-ACD4-3AA9662C848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685" y="3636"/>
                <a:ext cx="107" cy="212"/>
              </a:xfrm>
              <a:custGeom>
                <a:avLst/>
                <a:gdLst>
                  <a:gd name="T0" fmla="*/ 147 w 161"/>
                  <a:gd name="T1" fmla="*/ 99 h 320"/>
                  <a:gd name="T2" fmla="*/ 123 w 161"/>
                  <a:gd name="T3" fmla="*/ 74 h 320"/>
                  <a:gd name="T4" fmla="*/ 91 w 161"/>
                  <a:gd name="T5" fmla="*/ 74 h 320"/>
                  <a:gd name="T6" fmla="*/ 91 w 161"/>
                  <a:gd name="T7" fmla="*/ 72 h 320"/>
                  <a:gd name="T8" fmla="*/ 81 w 161"/>
                  <a:gd name="T9" fmla="*/ 36 h 320"/>
                  <a:gd name="T10" fmla="*/ 73 w 161"/>
                  <a:gd name="T11" fmla="*/ 10 h 320"/>
                  <a:gd name="T12" fmla="*/ 63 w 161"/>
                  <a:gd name="T13" fmla="*/ 0 h 320"/>
                  <a:gd name="T14" fmla="*/ 52 w 161"/>
                  <a:gd name="T15" fmla="*/ 10 h 320"/>
                  <a:gd name="T16" fmla="*/ 62 w 161"/>
                  <a:gd name="T17" fmla="*/ 47 h 320"/>
                  <a:gd name="T18" fmla="*/ 70 w 161"/>
                  <a:gd name="T19" fmla="*/ 72 h 320"/>
                  <a:gd name="T20" fmla="*/ 70 w 161"/>
                  <a:gd name="T21" fmla="*/ 74 h 320"/>
                  <a:gd name="T22" fmla="*/ 39 w 161"/>
                  <a:gd name="T23" fmla="*/ 74 h 320"/>
                  <a:gd name="T24" fmla="*/ 14 w 161"/>
                  <a:gd name="T25" fmla="*/ 98 h 320"/>
                  <a:gd name="T26" fmla="*/ 0 w 161"/>
                  <a:gd name="T27" fmla="*/ 238 h 320"/>
                  <a:gd name="T28" fmla="*/ 0 w 161"/>
                  <a:gd name="T29" fmla="*/ 239 h 320"/>
                  <a:gd name="T30" fmla="*/ 81 w 161"/>
                  <a:gd name="T31" fmla="*/ 320 h 320"/>
                  <a:gd name="T32" fmla="*/ 161 w 161"/>
                  <a:gd name="T33" fmla="*/ 238 h 320"/>
                  <a:gd name="T34" fmla="*/ 147 w 161"/>
                  <a:gd name="T35" fmla="*/ 99 h 320"/>
                  <a:gd name="T36" fmla="*/ 126 w 161"/>
                  <a:gd name="T37" fmla="*/ 100 h 320"/>
                  <a:gd name="T38" fmla="*/ 130 w 161"/>
                  <a:gd name="T39" fmla="*/ 138 h 320"/>
                  <a:gd name="T40" fmla="*/ 91 w 161"/>
                  <a:gd name="T41" fmla="*/ 138 h 320"/>
                  <a:gd name="T42" fmla="*/ 91 w 161"/>
                  <a:gd name="T43" fmla="*/ 96 h 320"/>
                  <a:gd name="T44" fmla="*/ 123 w 161"/>
                  <a:gd name="T45" fmla="*/ 96 h 320"/>
                  <a:gd name="T46" fmla="*/ 126 w 161"/>
                  <a:gd name="T47" fmla="*/ 100 h 320"/>
                  <a:gd name="T48" fmla="*/ 39 w 161"/>
                  <a:gd name="T49" fmla="*/ 96 h 320"/>
                  <a:gd name="T50" fmla="*/ 70 w 161"/>
                  <a:gd name="T51" fmla="*/ 96 h 320"/>
                  <a:gd name="T52" fmla="*/ 70 w 161"/>
                  <a:gd name="T53" fmla="*/ 138 h 320"/>
                  <a:gd name="T54" fmla="*/ 32 w 161"/>
                  <a:gd name="T55" fmla="*/ 138 h 320"/>
                  <a:gd name="T56" fmla="*/ 36 w 161"/>
                  <a:gd name="T57" fmla="*/ 99 h 320"/>
                  <a:gd name="T58" fmla="*/ 39 w 161"/>
                  <a:gd name="T59" fmla="*/ 96 h 320"/>
                  <a:gd name="T60" fmla="*/ 81 w 161"/>
                  <a:gd name="T61" fmla="*/ 298 h 320"/>
                  <a:gd name="T62" fmla="*/ 22 w 161"/>
                  <a:gd name="T63" fmla="*/ 240 h 320"/>
                  <a:gd name="T64" fmla="*/ 30 w 161"/>
                  <a:gd name="T65" fmla="*/ 160 h 320"/>
                  <a:gd name="T66" fmla="*/ 132 w 161"/>
                  <a:gd name="T67" fmla="*/ 160 h 320"/>
                  <a:gd name="T68" fmla="*/ 140 w 161"/>
                  <a:gd name="T69" fmla="*/ 239 h 320"/>
                  <a:gd name="T70" fmla="*/ 81 w 161"/>
                  <a:gd name="T71" fmla="*/ 298 h 3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61" h="320">
                    <a:moveTo>
                      <a:pt x="147" y="99"/>
                    </a:moveTo>
                    <a:cubicBezTo>
                      <a:pt x="147" y="86"/>
                      <a:pt x="136" y="74"/>
                      <a:pt x="123" y="74"/>
                    </a:cubicBezTo>
                    <a:cubicBezTo>
                      <a:pt x="91" y="74"/>
                      <a:pt x="91" y="74"/>
                      <a:pt x="91" y="74"/>
                    </a:cubicBezTo>
                    <a:cubicBezTo>
                      <a:pt x="91" y="72"/>
                      <a:pt x="91" y="72"/>
                      <a:pt x="91" y="72"/>
                    </a:cubicBezTo>
                    <a:cubicBezTo>
                      <a:pt x="91" y="53"/>
                      <a:pt x="85" y="43"/>
                      <a:pt x="81" y="36"/>
                    </a:cubicBezTo>
                    <a:cubicBezTo>
                      <a:pt x="77" y="29"/>
                      <a:pt x="73" y="23"/>
                      <a:pt x="73" y="10"/>
                    </a:cubicBezTo>
                    <a:cubicBezTo>
                      <a:pt x="73" y="4"/>
                      <a:pt x="69" y="0"/>
                      <a:pt x="63" y="0"/>
                    </a:cubicBezTo>
                    <a:cubicBezTo>
                      <a:pt x="57" y="0"/>
                      <a:pt x="52" y="4"/>
                      <a:pt x="52" y="10"/>
                    </a:cubicBezTo>
                    <a:cubicBezTo>
                      <a:pt x="52" y="29"/>
                      <a:pt x="58" y="39"/>
                      <a:pt x="62" y="47"/>
                    </a:cubicBezTo>
                    <a:cubicBezTo>
                      <a:pt x="67" y="54"/>
                      <a:pt x="70" y="59"/>
                      <a:pt x="70" y="72"/>
                    </a:cubicBezTo>
                    <a:cubicBezTo>
                      <a:pt x="70" y="74"/>
                      <a:pt x="70" y="74"/>
                      <a:pt x="70" y="74"/>
                    </a:cubicBezTo>
                    <a:cubicBezTo>
                      <a:pt x="39" y="74"/>
                      <a:pt x="39" y="74"/>
                      <a:pt x="39" y="74"/>
                    </a:cubicBezTo>
                    <a:cubicBezTo>
                      <a:pt x="25" y="74"/>
                      <a:pt x="14" y="86"/>
                      <a:pt x="14" y="98"/>
                    </a:cubicBezTo>
                    <a:cubicBezTo>
                      <a:pt x="0" y="238"/>
                      <a:pt x="0" y="238"/>
                      <a:pt x="0" y="238"/>
                    </a:cubicBezTo>
                    <a:cubicBezTo>
                      <a:pt x="0" y="239"/>
                      <a:pt x="0" y="239"/>
                      <a:pt x="0" y="239"/>
                    </a:cubicBezTo>
                    <a:cubicBezTo>
                      <a:pt x="0" y="284"/>
                      <a:pt x="36" y="320"/>
                      <a:pt x="81" y="320"/>
                    </a:cubicBezTo>
                    <a:cubicBezTo>
                      <a:pt x="125" y="320"/>
                      <a:pt x="161" y="284"/>
                      <a:pt x="161" y="238"/>
                    </a:cubicBezTo>
                    <a:lnTo>
                      <a:pt x="147" y="99"/>
                    </a:lnTo>
                    <a:close/>
                    <a:moveTo>
                      <a:pt x="126" y="100"/>
                    </a:moveTo>
                    <a:cubicBezTo>
                      <a:pt x="130" y="138"/>
                      <a:pt x="130" y="138"/>
                      <a:pt x="130" y="138"/>
                    </a:cubicBezTo>
                    <a:cubicBezTo>
                      <a:pt x="91" y="138"/>
                      <a:pt x="91" y="138"/>
                      <a:pt x="91" y="138"/>
                    </a:cubicBezTo>
                    <a:cubicBezTo>
                      <a:pt x="91" y="96"/>
                      <a:pt x="91" y="96"/>
                      <a:pt x="91" y="96"/>
                    </a:cubicBezTo>
                    <a:cubicBezTo>
                      <a:pt x="123" y="96"/>
                      <a:pt x="123" y="96"/>
                      <a:pt x="123" y="96"/>
                    </a:cubicBezTo>
                    <a:cubicBezTo>
                      <a:pt x="124" y="96"/>
                      <a:pt x="126" y="97"/>
                      <a:pt x="126" y="100"/>
                    </a:cubicBezTo>
                    <a:close/>
                    <a:moveTo>
                      <a:pt x="39" y="96"/>
                    </a:moveTo>
                    <a:cubicBezTo>
                      <a:pt x="70" y="96"/>
                      <a:pt x="70" y="96"/>
                      <a:pt x="70" y="96"/>
                    </a:cubicBezTo>
                    <a:cubicBezTo>
                      <a:pt x="70" y="138"/>
                      <a:pt x="70" y="138"/>
                      <a:pt x="70" y="138"/>
                    </a:cubicBezTo>
                    <a:cubicBezTo>
                      <a:pt x="32" y="138"/>
                      <a:pt x="32" y="138"/>
                      <a:pt x="32" y="138"/>
                    </a:cubicBezTo>
                    <a:cubicBezTo>
                      <a:pt x="36" y="99"/>
                      <a:pt x="36" y="99"/>
                      <a:pt x="36" y="99"/>
                    </a:cubicBezTo>
                    <a:cubicBezTo>
                      <a:pt x="36" y="97"/>
                      <a:pt x="37" y="96"/>
                      <a:pt x="39" y="96"/>
                    </a:cubicBezTo>
                    <a:close/>
                    <a:moveTo>
                      <a:pt x="81" y="298"/>
                    </a:moveTo>
                    <a:cubicBezTo>
                      <a:pt x="48" y="298"/>
                      <a:pt x="22" y="272"/>
                      <a:pt x="22" y="240"/>
                    </a:cubicBezTo>
                    <a:cubicBezTo>
                      <a:pt x="30" y="160"/>
                      <a:pt x="30" y="160"/>
                      <a:pt x="30" y="160"/>
                    </a:cubicBezTo>
                    <a:cubicBezTo>
                      <a:pt x="132" y="160"/>
                      <a:pt x="132" y="160"/>
                      <a:pt x="132" y="160"/>
                    </a:cubicBezTo>
                    <a:cubicBezTo>
                      <a:pt x="140" y="239"/>
                      <a:pt x="140" y="239"/>
                      <a:pt x="140" y="239"/>
                    </a:cubicBezTo>
                    <a:cubicBezTo>
                      <a:pt x="140" y="272"/>
                      <a:pt x="113" y="298"/>
                      <a:pt x="81" y="29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pPr algn="just" defTabSz="514350">
                  <a:defRPr/>
                </a:pPr>
                <a:endParaRPr lang="en-GB" sz="760" kern="0">
                  <a:solidFill>
                    <a:srgbClr val="575756"/>
                  </a:solidFill>
                  <a:latin typeface="Calibri" panose="020F0502020204030204"/>
                </a:endParaRPr>
              </a:p>
            </p:txBody>
          </p:sp>
        </p:grpSp>
        <p:cxnSp>
          <p:nvCxnSpPr>
            <p:cNvPr id="90" name="Conector recto 89">
              <a:extLst>
                <a:ext uri="{FF2B5EF4-FFF2-40B4-BE49-F238E27FC236}">
                  <a16:creationId xmlns:a16="http://schemas.microsoft.com/office/drawing/2014/main" id="{624D7373-FDC9-4CDC-AA99-8A66B5106AE8}"/>
                </a:ext>
              </a:extLst>
            </p:cNvPr>
            <p:cNvCxnSpPr/>
            <p:nvPr/>
          </p:nvCxnSpPr>
          <p:spPr>
            <a:xfrm flipH="1">
              <a:off x="5136600" y="2213346"/>
              <a:ext cx="407536" cy="523019"/>
            </a:xfrm>
            <a:prstGeom prst="line">
              <a:avLst/>
            </a:prstGeom>
            <a:noFill/>
            <a:ln w="19050" cap="flat" cmpd="sng" algn="ctr">
              <a:solidFill>
                <a:srgbClr val="BA2F7D"/>
              </a:solidFill>
              <a:prstDash val="solid"/>
              <a:miter lim="800000"/>
            </a:ln>
            <a:effectLst/>
          </p:spPr>
        </p:cxnSp>
      </p:grpSp>
      <p:sp>
        <p:nvSpPr>
          <p:cNvPr id="94" name="Rectángulo 93">
            <a:extLst>
              <a:ext uri="{FF2B5EF4-FFF2-40B4-BE49-F238E27FC236}">
                <a16:creationId xmlns:a16="http://schemas.microsoft.com/office/drawing/2014/main" id="{511C36A1-E95C-4B16-9ED5-EC60EC3197CB}"/>
              </a:ext>
            </a:extLst>
          </p:cNvPr>
          <p:cNvSpPr/>
          <p:nvPr/>
        </p:nvSpPr>
        <p:spPr>
          <a:xfrm>
            <a:off x="5399011" y="283271"/>
            <a:ext cx="262764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s-ES" sz="2400" b="1" dirty="0">
                <a:solidFill>
                  <a:srgbClr val="095195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R</a:t>
            </a:r>
            <a:r>
              <a:rPr lang="es-CO" sz="2400" b="1" dirty="0" err="1">
                <a:solidFill>
                  <a:srgbClr val="095195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eglas</a:t>
            </a:r>
            <a:r>
              <a:rPr lang="es-CO" sz="2400" b="1" dirty="0">
                <a:solidFill>
                  <a:srgbClr val="095195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del juego</a:t>
            </a:r>
          </a:p>
        </p:txBody>
      </p:sp>
    </p:spTree>
    <p:extLst>
      <p:ext uri="{BB962C8B-B14F-4D97-AF65-F5344CB8AC3E}">
        <p14:creationId xmlns:p14="http://schemas.microsoft.com/office/powerpoint/2010/main" val="24311763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/>
        </p:nvSpPr>
        <p:spPr>
          <a:xfrm>
            <a:off x="1917221" y="2511356"/>
            <a:ext cx="53115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1600" b="1" i="1" dirty="0">
                <a:solidFill>
                  <a:schemeClr val="accent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Hace mucho tiempo, en una galaxia muy, muy lejana</a:t>
            </a:r>
            <a:endParaRPr lang="es-ES_tradnl" sz="1600" b="1" i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0996" y="1827679"/>
            <a:ext cx="548341" cy="548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354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4979337" cy="1559859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5F4BC3F0-DF25-ED4C-B837-FB6C2F829CE6}"/>
              </a:ext>
            </a:extLst>
          </p:cNvPr>
          <p:cNvSpPr/>
          <p:nvPr/>
        </p:nvSpPr>
        <p:spPr>
          <a:xfrm>
            <a:off x="2195288" y="1412504"/>
            <a:ext cx="5202461" cy="3483346"/>
          </a:xfrm>
          <a:prstGeom prst="rect">
            <a:avLst/>
          </a:prstGeom>
          <a:noFill/>
          <a:ln>
            <a:solidFill>
              <a:srgbClr val="7F2D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5" name="Picture 2" descr="Resultado de imagen para volver al futur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4919" y="1559858"/>
            <a:ext cx="4896782" cy="3228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46140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979337" cy="1559859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5F4BC3F0-DF25-ED4C-B837-FB6C2F829CE6}"/>
              </a:ext>
            </a:extLst>
          </p:cNvPr>
          <p:cNvSpPr/>
          <p:nvPr/>
        </p:nvSpPr>
        <p:spPr>
          <a:xfrm>
            <a:off x="1649505" y="1430435"/>
            <a:ext cx="5674659" cy="3114672"/>
          </a:xfrm>
          <a:prstGeom prst="rect">
            <a:avLst/>
          </a:prstGeom>
          <a:noFill/>
          <a:ln>
            <a:solidFill>
              <a:srgbClr val="7F2D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9836" y="1555939"/>
            <a:ext cx="5361443" cy="2832848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5703290" y="318263"/>
            <a:ext cx="331346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2400" b="1" dirty="0">
                <a:solidFill>
                  <a:srgbClr val="7F2D82"/>
                </a:solidFill>
                <a:latin typeface="Arial" charset="0"/>
                <a:ea typeface="Arial" charset="0"/>
                <a:cs typeface="Arial" charset="0"/>
              </a:rPr>
              <a:t>Evolución Humana</a:t>
            </a:r>
            <a:endParaRPr lang="es-ES_tradnl" sz="2400" b="1" dirty="0">
              <a:solidFill>
                <a:srgbClr val="7F2D82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55460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979337" cy="1559859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5703290" y="318263"/>
            <a:ext cx="331346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2400" b="1" dirty="0">
                <a:solidFill>
                  <a:srgbClr val="7F2D82"/>
                </a:solidFill>
                <a:latin typeface="Arial" charset="0"/>
                <a:ea typeface="Arial" charset="0"/>
                <a:cs typeface="Arial" charset="0"/>
              </a:rPr>
              <a:t>Evolución Humana</a:t>
            </a:r>
            <a:endParaRPr lang="es-ES_tradnl" sz="2400" b="1" dirty="0">
              <a:solidFill>
                <a:srgbClr val="7F2D82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8" name="Picture 2" descr="Resultado de imagen para 2 revolucion industria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8980" y="2027692"/>
            <a:ext cx="3450839" cy="1311319"/>
          </a:xfrm>
          <a:prstGeom prst="roundRect">
            <a:avLst>
              <a:gd name="adj" fmla="val 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extLst/>
        </p:spPr>
      </p:pic>
      <p:pic>
        <p:nvPicPr>
          <p:cNvPr id="10" name="Picture 4" descr="Resultado de imagen para 2 revolucion industrial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043" y="2683352"/>
            <a:ext cx="2709019" cy="135451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/>
          <a:extLst/>
        </p:spPr>
      </p:pic>
      <p:sp>
        <p:nvSpPr>
          <p:cNvPr id="11" name="Rectángulo 10">
            <a:extLst>
              <a:ext uri="{FF2B5EF4-FFF2-40B4-BE49-F238E27FC236}">
                <a16:creationId xmlns:a16="http://schemas.microsoft.com/office/drawing/2014/main" id="{5F4BC3F0-DF25-ED4C-B837-FB6C2F829CE6}"/>
              </a:ext>
            </a:extLst>
          </p:cNvPr>
          <p:cNvSpPr/>
          <p:nvPr/>
        </p:nvSpPr>
        <p:spPr>
          <a:xfrm>
            <a:off x="1389529" y="1783976"/>
            <a:ext cx="6580093" cy="2483224"/>
          </a:xfrm>
          <a:prstGeom prst="rect">
            <a:avLst/>
          </a:prstGeom>
          <a:noFill/>
          <a:ln>
            <a:solidFill>
              <a:srgbClr val="7F2D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799412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979337" cy="1559859"/>
          </a:xfrm>
          <a:prstGeom prst="rect">
            <a:avLst/>
          </a:prstGeom>
        </p:spPr>
      </p:pic>
      <p:sp>
        <p:nvSpPr>
          <p:cNvPr id="2" name="CuadroTexto 1"/>
          <p:cNvSpPr txBox="1"/>
          <p:nvPr/>
        </p:nvSpPr>
        <p:spPr>
          <a:xfrm>
            <a:off x="3478306" y="2115670"/>
            <a:ext cx="2467342" cy="132343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s-ES" sz="8000" b="1" dirty="0">
                <a:ln w="12700">
                  <a:solidFill>
                    <a:schemeClr val="accent5"/>
                  </a:solidFill>
                  <a:prstDash val="solid"/>
                </a:ln>
                <a:solidFill>
                  <a:srgbClr val="095195"/>
                </a:solidFill>
                <a:latin typeface="Arial" charset="0"/>
                <a:ea typeface="Arial" charset="0"/>
                <a:cs typeface="Arial" charset="0"/>
              </a:rPr>
              <a:t>1991</a:t>
            </a:r>
            <a:endParaRPr lang="es-ES_tradnl" sz="8000" b="1" dirty="0">
              <a:solidFill>
                <a:srgbClr val="095195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2706" y="1559859"/>
            <a:ext cx="713718" cy="713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19647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1730</TotalTime>
  <Words>304</Words>
  <Application>Microsoft Office PowerPoint</Application>
  <PresentationFormat>Presentación en pantalla (16:9)</PresentationFormat>
  <Paragraphs>85</Paragraphs>
  <Slides>39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39</vt:i4>
      </vt:variant>
    </vt:vector>
  </HeadingPairs>
  <TitlesOfParts>
    <vt:vector size="47" baseType="lpstr">
      <vt:lpstr>Arial</vt:lpstr>
      <vt:lpstr>Arial Black</vt:lpstr>
      <vt:lpstr>Arial Hebrew Scholar</vt:lpstr>
      <vt:lpstr>Calibri</vt:lpstr>
      <vt:lpstr>Calibri Light</vt:lpstr>
      <vt:lpstr>Tahoma</vt:lpstr>
      <vt:lpstr>Tema de Office</vt:lpstr>
      <vt:lpstr>1_Tema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AV-19929</dc:creator>
  <cp:lastModifiedBy>Ome, Erwin</cp:lastModifiedBy>
  <cp:revision>135</cp:revision>
  <dcterms:created xsi:type="dcterms:W3CDTF">2018-10-03T21:01:56Z</dcterms:created>
  <dcterms:modified xsi:type="dcterms:W3CDTF">2018-11-08T04:22:07Z</dcterms:modified>
</cp:coreProperties>
</file>